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6"/>
  </p:sldMasterIdLst>
  <p:notesMasterIdLst>
    <p:notesMasterId r:id="rId29"/>
  </p:notesMasterIdLst>
  <p:handoutMasterIdLst>
    <p:handoutMasterId r:id="rId30"/>
  </p:handoutMasterIdLst>
  <p:sldIdLst>
    <p:sldId id="273" r:id="rId7"/>
    <p:sldId id="2147376548" r:id="rId8"/>
    <p:sldId id="2147376550" r:id="rId9"/>
    <p:sldId id="2147376549" r:id="rId10"/>
    <p:sldId id="2147376551" r:id="rId11"/>
    <p:sldId id="2147376552" r:id="rId12"/>
    <p:sldId id="2147376553" r:id="rId13"/>
    <p:sldId id="2147376554" r:id="rId14"/>
    <p:sldId id="2147376555" r:id="rId15"/>
    <p:sldId id="2147376556" r:id="rId16"/>
    <p:sldId id="2147376560" r:id="rId17"/>
    <p:sldId id="2147376557" r:id="rId18"/>
    <p:sldId id="2147376558" r:id="rId19"/>
    <p:sldId id="2147376559" r:id="rId20"/>
    <p:sldId id="2147376561" r:id="rId21"/>
    <p:sldId id="2147376562" r:id="rId22"/>
    <p:sldId id="2147376659" r:id="rId23"/>
    <p:sldId id="2147376661" r:id="rId24"/>
    <p:sldId id="2147376660" r:id="rId25"/>
    <p:sldId id="2147376565" r:id="rId26"/>
    <p:sldId id="2147376658" r:id="rId27"/>
    <p:sldId id="2147376662" r:id="rId28"/>
  </p:sldIdLst>
  <p:sldSz cx="12192000" cy="6858000"/>
  <p:notesSz cx="6858000" cy="9144000"/>
  <p:embeddedFontLst>
    <p:embeddedFont>
      <p:font typeface="Arial Black" panose="020B0A04020102020204" pitchFamily="34" charset="0"/>
      <p:bold r:id="rId3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CFD"/>
    <a:srgbClr val="00B2BB"/>
    <a:srgbClr val="00B1B9"/>
    <a:srgbClr val="003C58"/>
    <a:srgbClr val="278CBC"/>
    <a:srgbClr val="007E96"/>
    <a:srgbClr val="262626"/>
    <a:srgbClr val="67AE6E"/>
    <a:srgbClr val="23D2B5"/>
    <a:srgbClr val="4BB0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.fntdata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DENDORP-BLOKZIJL Marianne (ENGIE Flexible Generation Europe)" userId="5031350a-34e0-4e49-b991-3adfa2bda56b" providerId="ADAL" clId="{FF02AC2F-79C6-497D-91C6-A354BF3A81C6}"/>
    <pc:docChg chg="undo custSel modSld">
      <pc:chgData name="MEDENDORP-BLOKZIJL Marianne (ENGIE Flexible Generation Europe)" userId="5031350a-34e0-4e49-b991-3adfa2bda56b" providerId="ADAL" clId="{FF02AC2F-79C6-497D-91C6-A354BF3A81C6}" dt="2025-01-20T14:55:05.842" v="25" actId="1076"/>
      <pc:docMkLst>
        <pc:docMk/>
      </pc:docMkLst>
      <pc:sldChg chg="modSp mod">
        <pc:chgData name="MEDENDORP-BLOKZIJL Marianne (ENGIE Flexible Generation Europe)" userId="5031350a-34e0-4e49-b991-3adfa2bda56b" providerId="ADAL" clId="{FF02AC2F-79C6-497D-91C6-A354BF3A81C6}" dt="2025-01-20T14:51:41.924" v="21" actId="255"/>
        <pc:sldMkLst>
          <pc:docMk/>
          <pc:sldMk cId="1045101649" sldId="2147376552"/>
        </pc:sldMkLst>
        <pc:spChg chg="mod">
          <ac:chgData name="MEDENDORP-BLOKZIJL Marianne (ENGIE Flexible Generation Europe)" userId="5031350a-34e0-4e49-b991-3adfa2bda56b" providerId="ADAL" clId="{FF02AC2F-79C6-497D-91C6-A354BF3A81C6}" dt="2025-01-20T14:51:41.924" v="21" actId="255"/>
          <ac:spMkLst>
            <pc:docMk/>
            <pc:sldMk cId="1045101649" sldId="2147376552"/>
            <ac:spMk id="4" creationId="{41224B08-D1E7-863B-7B83-41854B486938}"/>
          </ac:spMkLst>
        </pc:spChg>
      </pc:sldChg>
      <pc:sldChg chg="addSp delSp modSp mod">
        <pc:chgData name="MEDENDORP-BLOKZIJL Marianne (ENGIE Flexible Generation Europe)" userId="5031350a-34e0-4e49-b991-3adfa2bda56b" providerId="ADAL" clId="{FF02AC2F-79C6-497D-91C6-A354BF3A81C6}" dt="2025-01-20T14:55:05.842" v="25" actId="1076"/>
        <pc:sldMkLst>
          <pc:docMk/>
          <pc:sldMk cId="1063188426" sldId="2147376554"/>
        </pc:sldMkLst>
        <pc:spChg chg="add del">
          <ac:chgData name="MEDENDORP-BLOKZIJL Marianne (ENGIE Flexible Generation Europe)" userId="5031350a-34e0-4e49-b991-3adfa2bda56b" providerId="ADAL" clId="{FF02AC2F-79C6-497D-91C6-A354BF3A81C6}" dt="2025-01-20T12:27:06.028" v="4" actId="478"/>
          <ac:spMkLst>
            <pc:docMk/>
            <pc:sldMk cId="1063188426" sldId="2147376554"/>
            <ac:spMk id="8" creationId="{70DC01BF-BF48-38A0-F857-8EF56224AF86}"/>
          </ac:spMkLst>
        </pc:spChg>
        <pc:picChg chg="add del mod">
          <ac:chgData name="MEDENDORP-BLOKZIJL Marianne (ENGIE Flexible Generation Europe)" userId="5031350a-34e0-4e49-b991-3adfa2bda56b" providerId="ADAL" clId="{FF02AC2F-79C6-497D-91C6-A354BF3A81C6}" dt="2025-01-20T12:28:37.325" v="16" actId="22"/>
          <ac:picMkLst>
            <pc:docMk/>
            <pc:sldMk cId="1063188426" sldId="2147376554"/>
            <ac:picMk id="4" creationId="{17E24C7C-8453-81E6-8930-457A1AB5FFA8}"/>
          </ac:picMkLst>
        </pc:picChg>
        <pc:picChg chg="add del mod">
          <ac:chgData name="MEDENDORP-BLOKZIJL Marianne (ENGIE Flexible Generation Europe)" userId="5031350a-34e0-4e49-b991-3adfa2bda56b" providerId="ADAL" clId="{FF02AC2F-79C6-497D-91C6-A354BF3A81C6}" dt="2025-01-20T12:27:07.149" v="6" actId="478"/>
          <ac:picMkLst>
            <pc:docMk/>
            <pc:sldMk cId="1063188426" sldId="2147376554"/>
            <ac:picMk id="7" creationId="{4A259238-94D9-6587-3ED9-C6F298DC623B}"/>
          </ac:picMkLst>
        </pc:picChg>
        <pc:picChg chg="add mod">
          <ac:chgData name="MEDENDORP-BLOKZIJL Marianne (ENGIE Flexible Generation Europe)" userId="5031350a-34e0-4e49-b991-3adfa2bda56b" providerId="ADAL" clId="{FF02AC2F-79C6-497D-91C6-A354BF3A81C6}" dt="2025-01-20T14:55:05.842" v="25" actId="1076"/>
          <ac:picMkLst>
            <pc:docMk/>
            <pc:sldMk cId="1063188426" sldId="2147376554"/>
            <ac:picMk id="9" creationId="{FC15699B-7792-924D-22F4-242EADE4415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67CB797-8583-41B1-B6FB-6EE659B6A6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37DD97-B607-4192-B283-63BE5D75CE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0C913-E7E3-4615-AA4E-86B7A51B8394}" type="datetimeFigureOut">
              <a:rPr lang="fr-FR" smtClean="0"/>
              <a:t>20/01/2025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F67BCF-B5F9-4A14-9803-4BB6BA597A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7089E7-AB11-40A6-A8A6-0F2036D3E3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4E774-27E2-4617-8C39-9918569CF7BC}" type="slidenum">
              <a:rPr lang="fr-FR" smtClean="0"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8483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EAD26-5014-4118-B613-AF182E4393D3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4B3B3-6C2B-4D55-9F2F-72E962DCEE60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7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72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889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709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13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50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85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262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035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266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012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412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007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347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842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262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910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42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732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239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4B3B3-6C2B-4D55-9F2F-72E962DCEE6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66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83773EBE-238E-4184-BF01-429F39A0BC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583025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8BA7D02-534E-40CA-90D8-7D807B1CA91E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B10540F-F80D-4DB5-AB02-4B5CD41B745A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F3CE8C-F03D-4D14-815B-2F2A7767FAF1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82F8BE-6E5B-4CC7-B81F-3A90A5E9D94F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537E65B-738B-48BC-8527-C19FD6E97973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E8B65ECB-3DDC-2C4E-89EB-2BB7F22BE765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FCFBC52F-E0A0-FE4E-AFCD-5CDD6218CE81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F385F75-F18C-B34D-9C38-4949BE25B910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55CABF5-27BE-CD49-8130-FA9179DC13FC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64CF9F84-9101-4B49-B5D3-EBB73BE7313F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F6993FF5-E064-A547-BA86-E6AF5A07D9EC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5A3B90E-B911-6242-90F9-61018E2D1DE4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1945DF33-9C01-1747-9CD5-2D477AB8E5F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D48E228E-98F7-E946-BD71-D529E6BD0AE4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28070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</p:spPr>
        <p:txBody>
          <a:bodyPr/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AB3576-A2B7-4309-B95A-F80F22BD0051}"/>
              </a:ext>
            </a:extLst>
          </p:cNvPr>
          <p:cNvSpPr/>
          <p:nvPr userDrawn="1"/>
        </p:nvSpPr>
        <p:spPr>
          <a:xfrm>
            <a:off x="5705475" y="1771650"/>
            <a:ext cx="6486525" cy="3676650"/>
          </a:xfrm>
          <a:prstGeom prst="rect">
            <a:avLst/>
          </a:prstGeom>
          <a:solidFill>
            <a:srgbClr val="FEF1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98981A26-8602-D44A-8C8A-ED9162284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CEEE9B0F-0BEF-8646-A3B2-5656477BE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770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824" y="1553797"/>
            <a:ext cx="11563226" cy="1532270"/>
          </a:xfrm>
        </p:spPr>
        <p:txBody>
          <a:bodyPr/>
          <a:lstStyle>
            <a:lvl1pPr marL="0" indent="0">
              <a:spcBef>
                <a:spcPts val="700"/>
              </a:spcBef>
              <a:buSzPct val="50000"/>
              <a:buFontTx/>
              <a:buNone/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30989E-BEC2-416F-BC6D-DE1C56CD95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6106" y="3712957"/>
            <a:ext cx="9633943" cy="323165"/>
          </a:xfrm>
          <a:solidFill>
            <a:srgbClr val="D2EBD8"/>
          </a:solidFill>
        </p:spPr>
        <p:txBody>
          <a:bodyPr lIns="144000" anchor="ctr"/>
          <a:lstStyle>
            <a:lvl1pPr marL="0" indent="0" algn="l" defTabSz="914400" rtl="0" eaLnBrk="1" latinLnBrk="0" hangingPunct="1">
              <a:buNone/>
              <a:defRPr lang="en-US" sz="15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FE083712-E35E-4C4B-AF92-6156AFD69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85C2C1E1-63F7-B44C-AAFA-0F9D8DBDCB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2839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A24606-8572-4CE8-8213-E081ACA20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8" y="368300"/>
            <a:ext cx="11834812" cy="3060700"/>
          </a:xfrm>
          <a:custGeom>
            <a:avLst/>
            <a:gdLst>
              <a:gd name="connsiteX0" fmla="*/ 0 w 11834812"/>
              <a:gd name="connsiteY0" fmla="*/ 0 h 3060700"/>
              <a:gd name="connsiteX1" fmla="*/ 11834812 w 11834812"/>
              <a:gd name="connsiteY1" fmla="*/ 0 h 3060700"/>
              <a:gd name="connsiteX2" fmla="*/ 11834812 w 11834812"/>
              <a:gd name="connsiteY2" fmla="*/ 3060700 h 3060700"/>
              <a:gd name="connsiteX3" fmla="*/ 6856412 w 11834812"/>
              <a:gd name="connsiteY3" fmla="*/ 3060700 h 3060700"/>
              <a:gd name="connsiteX4" fmla="*/ 6856412 w 11834812"/>
              <a:gd name="connsiteY4" fmla="*/ 2870200 h 3060700"/>
              <a:gd name="connsiteX5" fmla="*/ 0 w 11834812"/>
              <a:gd name="connsiteY5" fmla="*/ 2870200 h 30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060700">
                <a:moveTo>
                  <a:pt x="0" y="0"/>
                </a:moveTo>
                <a:lnTo>
                  <a:pt x="11834812" y="0"/>
                </a:lnTo>
                <a:lnTo>
                  <a:pt x="11834812" y="3060700"/>
                </a:lnTo>
                <a:lnTo>
                  <a:pt x="6856412" y="3060700"/>
                </a:lnTo>
                <a:lnTo>
                  <a:pt x="6856412" y="2870200"/>
                </a:lnTo>
                <a:lnTo>
                  <a:pt x="0" y="2870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3238499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3942943"/>
            <a:ext cx="10480034" cy="477054"/>
          </a:xfrm>
        </p:spPr>
        <p:txBody>
          <a:bodyPr/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D85D9C73-E16F-134E-AD8A-FE3519D02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B9D488CB-76BF-1E46-B6BA-268B5D79F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6855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avec guillem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A24606-8572-4CE8-8213-E081ACA20E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188" y="368300"/>
            <a:ext cx="11834812" cy="3060700"/>
          </a:xfrm>
          <a:custGeom>
            <a:avLst/>
            <a:gdLst>
              <a:gd name="connsiteX0" fmla="*/ 0 w 11834812"/>
              <a:gd name="connsiteY0" fmla="*/ 0 h 3060700"/>
              <a:gd name="connsiteX1" fmla="*/ 11834812 w 11834812"/>
              <a:gd name="connsiteY1" fmla="*/ 0 h 3060700"/>
              <a:gd name="connsiteX2" fmla="*/ 11834812 w 11834812"/>
              <a:gd name="connsiteY2" fmla="*/ 3060700 h 3060700"/>
              <a:gd name="connsiteX3" fmla="*/ 6856412 w 11834812"/>
              <a:gd name="connsiteY3" fmla="*/ 3060700 h 3060700"/>
              <a:gd name="connsiteX4" fmla="*/ 6856412 w 11834812"/>
              <a:gd name="connsiteY4" fmla="*/ 2870200 h 3060700"/>
              <a:gd name="connsiteX5" fmla="*/ 0 w 11834812"/>
              <a:gd name="connsiteY5" fmla="*/ 2870200 h 30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060700">
                <a:moveTo>
                  <a:pt x="0" y="0"/>
                </a:moveTo>
                <a:lnTo>
                  <a:pt x="11834812" y="0"/>
                </a:lnTo>
                <a:lnTo>
                  <a:pt x="11834812" y="3060700"/>
                </a:lnTo>
                <a:lnTo>
                  <a:pt x="6856412" y="3060700"/>
                </a:lnTo>
                <a:lnTo>
                  <a:pt x="6856412" y="2870200"/>
                </a:lnTo>
                <a:lnTo>
                  <a:pt x="0" y="28702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3238499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3942943"/>
            <a:ext cx="10480034" cy="477054"/>
          </a:xfrm>
        </p:spPr>
        <p:txBody>
          <a:bodyPr/>
          <a:lstStyle>
            <a:lvl1pPr marL="0" indent="0" algn="r"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602C87A6-1E60-4D8C-8E9F-F741C11E4B94}"/>
              </a:ext>
            </a:extLst>
          </p:cNvPr>
          <p:cNvSpPr txBox="1"/>
          <p:nvPr userDrawn="1"/>
        </p:nvSpPr>
        <p:spPr>
          <a:xfrm>
            <a:off x="10721849" y="4937839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fr-FR" sz="8000" b="0" i="0" u="none" strike="noStrike" dirty="0">
                <a:solidFill>
                  <a:schemeClr val="accent5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6FEFAB1B-F9DD-4AE9-A199-60730915B97C}"/>
              </a:ext>
            </a:extLst>
          </p:cNvPr>
          <p:cNvSpPr txBox="1"/>
          <p:nvPr userDrawn="1"/>
        </p:nvSpPr>
        <p:spPr>
          <a:xfrm>
            <a:off x="4511549" y="3544550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5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E49716B1-4B8F-CB4D-9B75-8C70F32DDE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08751" y="5790336"/>
            <a:ext cx="2628120" cy="276999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575C08BF-FBC0-874E-8D22-1E0A158F4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F81223B6-BEBA-F245-9269-83AA3A867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2616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31191-2A02-4730-A0CE-98D132A57CA4}"/>
              </a:ext>
            </a:extLst>
          </p:cNvPr>
          <p:cNvSpPr/>
          <p:nvPr userDrawn="1"/>
        </p:nvSpPr>
        <p:spPr>
          <a:xfrm>
            <a:off x="356837" y="355600"/>
            <a:ext cx="11835163" cy="5638800"/>
          </a:xfrm>
          <a:prstGeom prst="rect">
            <a:avLst/>
          </a:prstGeom>
          <a:solidFill>
            <a:srgbClr val="00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5823657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53849"/>
            <a:ext cx="10480034" cy="477054"/>
          </a:xfrm>
        </p:spPr>
        <p:txBody>
          <a:bodyPr anchor="b" anchorCtr="0"/>
          <a:lstStyle>
            <a:lvl1pPr marL="0" indent="0" algn="r">
              <a:buNone/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6A15D596-F37A-D443-AA42-5F91B90C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2C37BAB4-255F-AA4D-81C8-60DE1D320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8281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bleu avec guillem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31191-2A02-4730-A0CE-98D132A57CA4}"/>
              </a:ext>
            </a:extLst>
          </p:cNvPr>
          <p:cNvSpPr/>
          <p:nvPr userDrawn="1"/>
        </p:nvSpPr>
        <p:spPr>
          <a:xfrm>
            <a:off x="356837" y="355600"/>
            <a:ext cx="11835163" cy="5638800"/>
          </a:xfrm>
          <a:prstGeom prst="rect">
            <a:avLst/>
          </a:prstGeom>
          <a:solidFill>
            <a:srgbClr val="00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67E313-E97A-4581-A277-0D1EF80D553C}"/>
              </a:ext>
            </a:extLst>
          </p:cNvPr>
          <p:cNvSpPr/>
          <p:nvPr userDrawn="1"/>
        </p:nvSpPr>
        <p:spPr>
          <a:xfrm>
            <a:off x="0" y="5823657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61CB26-1F4C-403B-8C56-067BBC00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837" y="2016905"/>
            <a:ext cx="10480034" cy="477054"/>
          </a:xfrm>
        </p:spPr>
        <p:txBody>
          <a:bodyPr anchor="t" anchorCtr="0"/>
          <a:lstStyle>
            <a:lvl1pPr marL="0" indent="0" algn="r">
              <a:buNone/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pPr marR="0" algn="r" rtl="0"/>
            <a:endParaRPr lang="en-US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0815F1C-A064-4085-98A8-FB891980F3CF}"/>
              </a:ext>
            </a:extLst>
          </p:cNvPr>
          <p:cNvSpPr txBox="1"/>
          <p:nvPr userDrawn="1"/>
        </p:nvSpPr>
        <p:spPr>
          <a:xfrm>
            <a:off x="10721849" y="3703478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fr-FR" sz="8000" b="0" i="0" u="none" strike="noStrike" dirty="0">
                <a:solidFill>
                  <a:schemeClr val="accent1"/>
                </a:solidFill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5F343F63-AD4A-4147-B8AD-D9A5D9A92C2C}"/>
              </a:ext>
            </a:extLst>
          </p:cNvPr>
          <p:cNvSpPr txBox="1"/>
          <p:nvPr userDrawn="1"/>
        </p:nvSpPr>
        <p:spPr>
          <a:xfrm>
            <a:off x="4511549" y="1619323"/>
            <a:ext cx="93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chemeClr val="accent1"/>
                </a:solidFill>
                <a:latin typeface="Arial Black" panose="020B0A04020102020204" pitchFamily="34" charset="0"/>
              </a:rPr>
              <a:t>“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3DEA8DC9-9621-4A40-87D3-B054CC1D5C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6470" y="4484786"/>
            <a:ext cx="2628120" cy="276999"/>
          </a:xfrm>
        </p:spPr>
        <p:txBody>
          <a:bodyPr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E8372FCE-13B7-B742-B8F7-CEE8151E0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E0025B5F-AE5A-5243-817B-81B692E38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1965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1292B55-64A1-45D8-ACA7-B1C0AFBE9C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428409"/>
            <a:ext cx="2401508" cy="1878671"/>
          </a:xfrm>
        </p:spPr>
        <p:txBody>
          <a:bodyPr/>
          <a:lstStyle>
            <a:lvl1pPr marL="0" indent="0">
              <a:buSzPct val="50000"/>
              <a:buFontTx/>
              <a:buNone/>
              <a:defRPr sz="1500" spc="20" baseline="0"/>
            </a:lvl1pPr>
          </a:lstStyle>
          <a:p>
            <a:pPr lvl="0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EC11C8-15AF-440C-81FA-401A786A4CA1}"/>
              </a:ext>
            </a:extLst>
          </p:cNvPr>
          <p:cNvSpPr/>
          <p:nvPr userDrawn="1"/>
        </p:nvSpPr>
        <p:spPr>
          <a:xfrm>
            <a:off x="2814637" y="1515010"/>
            <a:ext cx="9377363" cy="4690527"/>
          </a:xfrm>
          <a:prstGeom prst="rect">
            <a:avLst/>
          </a:prstGeom>
          <a:solidFill>
            <a:srgbClr val="FCE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791495A5-EF78-E54F-BCE5-9486F475B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CD6B46D1-B6A8-F34D-A4C0-92C276B32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9368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898" y="1548391"/>
            <a:ext cx="10411720" cy="33342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700"/>
              </a:spcBef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9B2560-5A2F-461D-B47C-6917B8C2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518" y="2926472"/>
            <a:ext cx="5041270" cy="32316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Pct val="50000"/>
              <a:buFontTx/>
              <a:buNone/>
              <a:defRPr sz="1500" spc="5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marR="0" algn="l" rtl="0"/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13EBDC3-786B-4A3D-9938-FAC4F6DAC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9346" y="2935525"/>
            <a:ext cx="5041271" cy="323165"/>
          </a:xfrm>
        </p:spPr>
        <p:txBody>
          <a:bodyPr/>
          <a:lstStyle>
            <a:lvl1pPr marL="180000" indent="-180000">
              <a:spcBef>
                <a:spcPts val="900"/>
              </a:spcBef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91E773E5-6607-8944-8CA5-6C9C9C069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567C4D01-35CE-6C42-9D9F-C40EB3100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1046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rgbClr val="003C58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FCF277-66D0-46F6-B18E-0B37F27C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898" y="1548391"/>
            <a:ext cx="10411720" cy="333425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700"/>
              </a:spcBef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9B2560-5A2F-461D-B47C-6917B8C240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898" y="3107315"/>
            <a:ext cx="10404100" cy="132888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00"/>
              </a:spcBef>
              <a:buSzPct val="50000"/>
              <a:buFontTx/>
              <a:buNone/>
              <a:defRPr sz="1500" spc="5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marR="0" algn="l" rtl="0"/>
            <a:endParaRPr lang="en-US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13EBDC3-786B-4A3D-9938-FAC4F6DAC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8898" y="4444990"/>
            <a:ext cx="10404100" cy="1068570"/>
          </a:xfrm>
        </p:spPr>
        <p:txBody>
          <a:bodyPr/>
          <a:lstStyle>
            <a:lvl1pPr marL="180000" indent="-180000">
              <a:spcBef>
                <a:spcPts val="900"/>
              </a:spcBef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FE696FE3-641E-6444-B0E0-192380C38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E6FAD938-27F4-DF42-846B-98C45CD88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8340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62DA86-A326-DE43-ACED-94DB48A4C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23A81388-8FD3-A548-8487-58380675DB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72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F8971B3-5B54-4B17-AF0B-B39EAED934A6}"/>
              </a:ext>
            </a:extLst>
          </p:cNvPr>
          <p:cNvSpPr/>
          <p:nvPr userDrawn="1"/>
        </p:nvSpPr>
        <p:spPr>
          <a:xfrm>
            <a:off x="13472" y="0"/>
            <a:ext cx="12178528" cy="58302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F3CE8C-F03D-4D14-815B-2F2A7767FAF1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A82F8BE-6E5B-4CC7-B81F-3A90A5E9D94F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537E65B-738B-48BC-8527-C19FD6E97973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423C2350-CAC3-424D-8F13-6F0C1E6B0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10" y="4953209"/>
            <a:ext cx="1438980" cy="517883"/>
          </a:xfrm>
          <a:prstGeom prst="rect">
            <a:avLst/>
          </a:prstGeom>
          <a:ln>
            <a:noFill/>
          </a:ln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E03384CE-3213-D941-B1EA-17333675D59D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0121A7A0-67B2-8149-BA85-3FDCCC203BB6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C223A35D-2180-BC44-A222-0DFDA68CD799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094676F-1B6F-0D41-9ED0-416AFEAA8B31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30F0A653-82F0-AD45-893D-8A682BB1FEC5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EBFA39B9-BFF7-7F4F-9E2A-B2ADE297E8C1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46838594-96C6-0C4D-B261-EF75E421D2CD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D183A207-5CFE-4648-BD15-1C68CA315342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71AE98C1-62B0-6F48-BB49-7852B27F0F05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9E3976EE-FC1F-804C-A9F9-4737E6B757D1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31E5CF0-13FA-C14A-899F-0D8DD23151AE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86830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851" y="6352760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9377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7021FC4C-3EF8-47A7-B0F9-8C0C9A27AA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016" y="4730119"/>
            <a:ext cx="4001632" cy="333425"/>
          </a:xfrm>
        </p:spPr>
        <p:txBody>
          <a:bodyPr/>
          <a:lstStyle>
            <a:lvl1pPr marL="0" indent="0" algn="r">
              <a:lnSpc>
                <a:spcPct val="110000"/>
              </a:lnSpc>
              <a:buSzPct val="50000"/>
              <a:buFontTx/>
              <a:buNone/>
              <a:defRPr sz="1500" spc="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1CB0C2-ED75-4C6A-9B96-53BA9700F5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57800" y="1778000"/>
            <a:ext cx="6934200" cy="36957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D3DCAAA-A93C-40C4-92A4-4429142635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3112" y="1688399"/>
            <a:ext cx="4930022" cy="323165"/>
          </a:xfrm>
        </p:spPr>
        <p:txBody>
          <a:bodyPr/>
          <a:lstStyle>
            <a:lvl1pPr marL="180000" indent="-180000">
              <a:buSzPct val="50000"/>
              <a:buFontTx/>
              <a:buBlip>
                <a:blip r:embed="rId3"/>
              </a:buBlip>
              <a:defRPr sz="1500" spc="20" baseline="0"/>
            </a:lvl1pPr>
          </a:lstStyle>
          <a:p>
            <a:pPr lvl="0"/>
            <a:endParaRPr lang="en-US"/>
          </a:p>
        </p:txBody>
      </p:sp>
      <p:sp>
        <p:nvSpPr>
          <p:cNvPr id="13" name="Espace réservé du numéro de diapositive 6">
            <a:extLst>
              <a:ext uri="{FF2B5EF4-FFF2-40B4-BE49-F238E27FC236}">
                <a16:creationId xmlns:a16="http://schemas.microsoft.com/office/drawing/2014/main" id="{50B4259E-2DF0-D24F-95CF-93B04A4AE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1596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767B2DF-8516-41AD-A2E6-C8966748C1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816100"/>
            <a:ext cx="2730500" cy="187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7C5EC6-5662-4A54-9A68-1564F6FDFB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8248" y="1816100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4B10E49-7964-4120-AA7D-25843D20CF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022241"/>
            <a:ext cx="2730500" cy="192770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F762E47-68E9-45F4-B567-BD27F5D6F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8248" y="4053991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75F1522C-91C3-4CA1-B66B-1C8E51AAF2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32500" y="1816100"/>
            <a:ext cx="2730500" cy="187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F67C9FD-CC5E-44C3-BB14-C145BCB7A2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20748" y="1816100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5DC954CD-90CF-4FBD-ACB5-F4268BEB5C1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32500" y="4022241"/>
            <a:ext cx="2730500" cy="192770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8E535BC-4EC1-4689-8E98-2DD781473D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20748" y="4053991"/>
            <a:ext cx="2481263" cy="323165"/>
          </a:xfrm>
        </p:spPr>
        <p:txBody>
          <a:bodyPr/>
          <a:lstStyle>
            <a:lvl1pPr marL="0" indent="0">
              <a:buNone/>
              <a:defRPr sz="1500">
                <a:solidFill>
                  <a:srgbClr val="00B2B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Espace réservé du numéro de diapositive 6">
            <a:extLst>
              <a:ext uri="{FF2B5EF4-FFF2-40B4-BE49-F238E27FC236}">
                <a16:creationId xmlns:a16="http://schemas.microsoft.com/office/drawing/2014/main" id="{B3A3729A-A5C4-7D4B-9BE2-7BD435C91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8A221E26-AB78-4D45-B549-2EB47521D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2098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4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11663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25">
            <a:extLst>
              <a:ext uri="{FF2B5EF4-FFF2-40B4-BE49-F238E27FC236}">
                <a16:creationId xmlns:a16="http://schemas.microsoft.com/office/drawing/2014/main" id="{89933CE2-B036-423D-AF79-36B582A654D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64186590"/>
              </p:ext>
            </p:extLst>
          </p:nvPr>
        </p:nvGraphicFramePr>
        <p:xfrm>
          <a:off x="-6350" y="1447344"/>
          <a:ext cx="11601512" cy="4546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371">
                  <a:extLst>
                    <a:ext uri="{9D8B030D-6E8A-4147-A177-3AD203B41FA5}">
                      <a16:colId xmlns:a16="http://schemas.microsoft.com/office/drawing/2014/main" val="740782173"/>
                    </a:ext>
                  </a:extLst>
                </a:gridCol>
                <a:gridCol w="4848679">
                  <a:extLst>
                    <a:ext uri="{9D8B030D-6E8A-4147-A177-3AD203B41FA5}">
                      <a16:colId xmlns:a16="http://schemas.microsoft.com/office/drawing/2014/main" val="894110429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748001939"/>
                    </a:ext>
                  </a:extLst>
                </a:gridCol>
                <a:gridCol w="5715062">
                  <a:extLst>
                    <a:ext uri="{9D8B030D-6E8A-4147-A177-3AD203B41FA5}">
                      <a16:colId xmlns:a16="http://schemas.microsoft.com/office/drawing/2014/main" val="495700598"/>
                    </a:ext>
                  </a:extLst>
                </a:gridCol>
              </a:tblGrid>
              <a:tr h="6487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en-US" sz="1500" b="0" cap="all" baseline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0625650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137044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07892"/>
                  </a:ext>
                </a:extLst>
              </a:tr>
              <a:tr h="9969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00" b="0" strike="noStrike" baseline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000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1200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7AE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021107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500" b="0" kern="1200" cap="all" baseline="0" dirty="0">
                        <a:solidFill>
                          <a:srgbClr val="003F5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F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215276"/>
                  </a:ext>
                </a:extLst>
              </a:tr>
              <a:tr h="5453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568065"/>
                  </a:ext>
                </a:extLst>
              </a:tr>
              <a:tr h="120726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781902"/>
                  </a:ext>
                </a:extLst>
              </a:tr>
              <a:tr h="8849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40000" algn="l" defTabSz="914400" rtl="0" eaLnBrk="1" latinLnBrk="0" hangingPunct="1"/>
                      <a:endParaRPr lang="en-US" sz="1800" b="0" i="0" u="none" strike="noStrike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115000"/>
                  </a:ext>
                </a:extLst>
              </a:tr>
            </a:tbl>
          </a:graphicData>
        </a:graphic>
      </p:graphicFrame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E99399C-3B77-411E-AA70-B29ADBD392F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7125" y="3937329"/>
            <a:ext cx="4822475" cy="323165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8C855A71-B096-407C-8874-B3380D1DD3C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28514" y="2185097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A5A8D440-6284-456C-8C98-D922980657E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28514" y="45311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01B5909E-9844-4051-B97B-FDBDEE33586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7124" y="45311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B5E62EF2-ADB8-4111-B061-63137661CF6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67124" y="2727368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5">
            <a:extLst>
              <a:ext uri="{FF2B5EF4-FFF2-40B4-BE49-F238E27FC236}">
                <a16:creationId xmlns:a16="http://schemas.microsoft.com/office/drawing/2014/main" id="{B3FC0E23-3993-438D-AAFF-6A1365D101E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7125" y="2185097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2D68B1F4-310F-4EB7-BB4B-79555B75D1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7125" y="1619003"/>
            <a:ext cx="4822475" cy="323165"/>
          </a:xfrm>
        </p:spPr>
        <p:txBody>
          <a:bodyPr/>
          <a:lstStyle>
            <a:lvl1pPr marL="0" indent="0">
              <a:buNone/>
              <a:defRPr sz="1500" cap="all" baseline="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7387239-7336-4481-8C87-8FC7BA6824E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28513" y="51036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7" name="Espace réservé du texte 5">
            <a:extLst>
              <a:ext uri="{FF2B5EF4-FFF2-40B4-BE49-F238E27FC236}">
                <a16:creationId xmlns:a16="http://schemas.microsoft.com/office/drawing/2014/main" id="{924D4F9C-680A-4654-9284-ED20E43E19D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67124" y="5103632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C0EDE1B9-6FDF-47B3-BFA6-3C7ED70FE5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28513" y="2727368"/>
            <a:ext cx="4822475" cy="369332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fr-FR"/>
          </a:p>
        </p:txBody>
      </p:sp>
      <p:sp>
        <p:nvSpPr>
          <p:cNvPr id="19" name="Espace réservé du numéro de diapositive 6">
            <a:extLst>
              <a:ext uri="{FF2B5EF4-FFF2-40B4-BE49-F238E27FC236}">
                <a16:creationId xmlns:a16="http://schemas.microsoft.com/office/drawing/2014/main" id="{1E7BCBF8-8D7C-0148-B3C5-2BA6EB950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E3B63927-9F3B-2149-BCBB-D90EEA4E1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1131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5D8812B-31AD-49BB-A085-C6FF154E93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6837" y="352422"/>
            <a:ext cx="11834812" cy="3762378"/>
          </a:xfrm>
          <a:custGeom>
            <a:avLst/>
            <a:gdLst>
              <a:gd name="connsiteX0" fmla="*/ 0 w 11834812"/>
              <a:gd name="connsiteY0" fmla="*/ 0 h 3762378"/>
              <a:gd name="connsiteX1" fmla="*/ 11834812 w 11834812"/>
              <a:gd name="connsiteY1" fmla="*/ 0 h 3762378"/>
              <a:gd name="connsiteX2" fmla="*/ 11834812 w 11834812"/>
              <a:gd name="connsiteY2" fmla="*/ 3762378 h 3762378"/>
              <a:gd name="connsiteX3" fmla="*/ 6856763 w 11834812"/>
              <a:gd name="connsiteY3" fmla="*/ 3762378 h 3762378"/>
              <a:gd name="connsiteX4" fmla="*/ 6856763 w 11834812"/>
              <a:gd name="connsiteY4" fmla="*/ 3576893 h 3762378"/>
              <a:gd name="connsiteX5" fmla="*/ 0 w 11834812"/>
              <a:gd name="connsiteY5" fmla="*/ 3576893 h 376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34812" h="3762378">
                <a:moveTo>
                  <a:pt x="0" y="0"/>
                </a:moveTo>
                <a:lnTo>
                  <a:pt x="11834812" y="0"/>
                </a:lnTo>
                <a:lnTo>
                  <a:pt x="11834812" y="3762378"/>
                </a:lnTo>
                <a:lnTo>
                  <a:pt x="6856763" y="3762378"/>
                </a:lnTo>
                <a:lnTo>
                  <a:pt x="6856763" y="3576893"/>
                </a:lnTo>
                <a:lnTo>
                  <a:pt x="0" y="357689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C330D0-D207-4CCA-848E-DAFD2CEB7B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8289" y="4541962"/>
            <a:ext cx="11085512" cy="415498"/>
          </a:xfrm>
        </p:spPr>
        <p:txBody>
          <a:bodyPr/>
          <a:lstStyle>
            <a:lvl1pPr marL="0" indent="0">
              <a:buNone/>
              <a:defRPr sz="2100">
                <a:solidFill>
                  <a:srgbClr val="003F57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C55938-D512-49A8-B153-545D08FFC558}"/>
              </a:ext>
            </a:extLst>
          </p:cNvPr>
          <p:cNvSpPr/>
          <p:nvPr userDrawn="1"/>
        </p:nvSpPr>
        <p:spPr>
          <a:xfrm>
            <a:off x="0" y="3929315"/>
            <a:ext cx="7213600" cy="381000"/>
          </a:xfrm>
          <a:prstGeom prst="rect">
            <a:avLst/>
          </a:prstGeom>
          <a:gradFill>
            <a:gsLst>
              <a:gs pos="0">
                <a:srgbClr val="00BCFD"/>
              </a:gs>
              <a:gs pos="100000">
                <a:srgbClr val="23D2B5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347EE5D7-62F7-3F42-BBE6-239AF64CA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DA1E7E50-69C4-B748-8909-43CC3AFC2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7552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vierge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742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3A88C97B-2AAE-F04C-BD50-257C521D9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61B4E494-FACE-FD49-B7B2-42603BD53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4665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65293"/>
            <a:ext cx="11334750" cy="523220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5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74292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197E704-6754-4DE7-8D47-3C52E54F5B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524000"/>
            <a:ext cx="5105400" cy="3390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299B9E1-1AB2-4052-A899-3CCA3B6C92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652515"/>
            <a:ext cx="3251199" cy="387804"/>
          </a:xfrm>
          <a:solidFill>
            <a:srgbClr val="67AE6E">
              <a:alpha val="60000"/>
            </a:srgbClr>
          </a:solidFill>
        </p:spPr>
        <p:txBody>
          <a:bodyPr lIns="36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0283E9E-E6A8-46BF-8048-923952C755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0529" y="3652515"/>
            <a:ext cx="3251199" cy="387804"/>
          </a:xfrm>
          <a:solidFill>
            <a:srgbClr val="278CBC">
              <a:alpha val="60000"/>
            </a:srgbClr>
          </a:solidFill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4E15BF8-C6C9-4C24-862C-FBB64296CD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0529" y="1524000"/>
            <a:ext cx="3251199" cy="387804"/>
          </a:xfrm>
          <a:solidFill>
            <a:srgbClr val="00B2BB">
              <a:alpha val="60000"/>
            </a:srgbClr>
          </a:solidFill>
        </p:spPr>
        <p:txBody>
          <a:bodyPr lIns="180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20147626-EBB2-451B-A7F5-33FA8BEA31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524000"/>
            <a:ext cx="3251199" cy="387804"/>
          </a:xfrm>
          <a:solidFill>
            <a:schemeClr val="accent4">
              <a:alpha val="60000"/>
            </a:schemeClr>
          </a:solidFill>
        </p:spPr>
        <p:txBody>
          <a:bodyPr lIns="360000" rIns="252000" anchor="ctr"/>
          <a:lstStyle>
            <a:lvl1pPr marL="0" indent="0" algn="l" defTabSz="914400" rtl="0" eaLnBrk="1" latinLnBrk="0" hangingPunct="1">
              <a:spcBef>
                <a:spcPts val="2400"/>
              </a:spcBef>
              <a:buNone/>
              <a:defRPr lang="en-US" sz="1800" kern="1200" cap="all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FR"/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9915CBFE-6761-44F1-B968-6602EFCF17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1953" y="1908501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00B2BB"/>
                </a:solidFill>
              </a:defRPr>
            </a:lvl1pPr>
          </a:lstStyle>
          <a:p>
            <a:pPr lvl="0"/>
            <a:r>
              <a:rPr lang="fr-FR"/>
              <a:t>0,00 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5423B3DC-1B6D-43B0-B2E0-B3BA21CBE1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5234" y="1908501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0,00 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6F1F4794-E6FC-449E-BAD1-D17E2E2B5B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5234" y="4031083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67AE6E"/>
                </a:solidFill>
              </a:defRPr>
            </a:lvl1pPr>
          </a:lstStyle>
          <a:p>
            <a:pPr lvl="0"/>
            <a:r>
              <a:rPr lang="fr-FR"/>
              <a:t>00 </a:t>
            </a: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FB1FE772-3619-4B86-B4F7-C2F01F6717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91953" y="4031083"/>
            <a:ext cx="2965965" cy="861774"/>
          </a:xfrm>
        </p:spPr>
        <p:txBody>
          <a:bodyPr/>
          <a:lstStyle>
            <a:lvl1pPr marL="0" indent="0">
              <a:buNone/>
              <a:defRPr sz="5000" b="1">
                <a:solidFill>
                  <a:srgbClr val="278CBC"/>
                </a:solidFill>
              </a:defRPr>
            </a:lvl1pPr>
          </a:lstStyle>
          <a:p>
            <a:pPr lvl="0"/>
            <a:r>
              <a:rPr lang="fr-FR"/>
              <a:t>00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A09C3C1-48BD-4780-B675-DAAD25967E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91953" y="2781988"/>
            <a:ext cx="1632527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2C54322D-923B-4750-BB1A-8DD879573D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91953" y="4912129"/>
            <a:ext cx="1632527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D62BD64-3F52-4918-91C3-356C638BCEF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5234" y="4912129"/>
            <a:ext cx="1614055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35" name="Espace réservé du texte 5">
            <a:extLst>
              <a:ext uri="{FF2B5EF4-FFF2-40B4-BE49-F238E27FC236}">
                <a16:creationId xmlns:a16="http://schemas.microsoft.com/office/drawing/2014/main" id="{F5041F54-EB20-4613-9D13-34A6698A6F8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5233" y="2781988"/>
            <a:ext cx="1614055" cy="3693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1" name="Espace réservé du numéro de diapositive 6">
            <a:extLst>
              <a:ext uri="{FF2B5EF4-FFF2-40B4-BE49-F238E27FC236}">
                <a16:creationId xmlns:a16="http://schemas.microsoft.com/office/drawing/2014/main" id="{D1A88DBC-1598-E240-BA1C-4F470CD7D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24" name="Espace réservé du pied de page 4">
            <a:extLst>
              <a:ext uri="{FF2B5EF4-FFF2-40B4-BE49-F238E27FC236}">
                <a16:creationId xmlns:a16="http://schemas.microsoft.com/office/drawing/2014/main" id="{95B5157D-BC79-4C47-B284-D89AF3CE1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8113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965FBBA-FD65-430D-8BAD-C0FE62C8B04D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362933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ond ble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69DADF-1092-400F-AFD1-40A48DD245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088" y="2996797"/>
            <a:ext cx="2401824" cy="864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51A565C-B500-4B95-BA46-5206376F4D38}"/>
              </a:ext>
            </a:extLst>
          </p:cNvPr>
          <p:cNvSpPr txBox="1"/>
          <p:nvPr userDrawn="1"/>
        </p:nvSpPr>
        <p:spPr>
          <a:xfrm>
            <a:off x="4876800" y="6465651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/>
              <a:t>engie.com</a:t>
            </a:r>
          </a:p>
        </p:txBody>
      </p:sp>
    </p:spTree>
    <p:extLst>
      <p:ext uri="{BB962C8B-B14F-4D97-AF65-F5344CB8AC3E}">
        <p14:creationId xmlns:p14="http://schemas.microsoft.com/office/powerpoint/2010/main" val="4011192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93F8D1-8848-49FA-ACA5-19CE2D0F0E7E}"/>
              </a:ext>
            </a:extLst>
          </p:cNvPr>
          <p:cNvSpPr/>
          <p:nvPr userDrawn="1"/>
        </p:nvSpPr>
        <p:spPr>
          <a:xfrm>
            <a:off x="0" y="0"/>
            <a:ext cx="12192000" cy="5830253"/>
          </a:xfrm>
          <a:prstGeom prst="rect">
            <a:avLst/>
          </a:prstGeom>
          <a:solidFill>
            <a:srgbClr val="CD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0F3B108-3CE1-4D6F-AAD5-4C0888A1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2" y="1544576"/>
            <a:ext cx="8348552" cy="861774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lnSpc>
                <a:spcPct val="100000"/>
              </a:lnSpc>
              <a:defRPr sz="5000" cap="all"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22D1CAE-0A4C-4C51-B6EA-813008533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43457" y="4068040"/>
            <a:ext cx="4853116" cy="400110"/>
          </a:xfrm>
        </p:spPr>
        <p:txBody>
          <a:bodyPr anchor="ctr">
            <a:sp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B374B0D-C9F6-4FBD-BFE1-D7D86673B7CA}"/>
              </a:ext>
            </a:extLst>
          </p:cNvPr>
          <p:cNvSpPr txBox="1"/>
          <p:nvPr userDrawn="1"/>
        </p:nvSpPr>
        <p:spPr>
          <a:xfrm>
            <a:off x="4355869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DFE7E40-6887-4FFB-9910-3A9BF89584BF}"/>
              </a:ext>
            </a:extLst>
          </p:cNvPr>
          <p:cNvSpPr txBox="1"/>
          <p:nvPr userDrawn="1"/>
        </p:nvSpPr>
        <p:spPr>
          <a:xfrm>
            <a:off x="5594465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RESTREINT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55942F4-54B6-4A3F-8E32-4B7DAD30E6CA}"/>
              </a:ext>
            </a:extLst>
          </p:cNvPr>
          <p:cNvSpPr txBox="1"/>
          <p:nvPr userDrawn="1"/>
        </p:nvSpPr>
        <p:spPr>
          <a:xfrm>
            <a:off x="6758246" y="5951759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22E9ABFF-323D-4FDB-8E54-A1B7258E3D79}"/>
              </a:ext>
            </a:extLst>
          </p:cNvPr>
          <p:cNvCxnSpPr>
            <a:cxnSpLocks/>
          </p:cNvCxnSpPr>
          <p:nvPr userDrawn="1"/>
        </p:nvCxnSpPr>
        <p:spPr>
          <a:xfrm>
            <a:off x="5473959" y="5946709"/>
            <a:ext cx="0" cy="19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B17BEEE-F297-470A-823F-06B0C3A0583C}"/>
              </a:ext>
            </a:extLst>
          </p:cNvPr>
          <p:cNvCxnSpPr>
            <a:cxnSpLocks/>
          </p:cNvCxnSpPr>
          <p:nvPr userDrawn="1"/>
        </p:nvCxnSpPr>
        <p:spPr>
          <a:xfrm>
            <a:off x="6705034" y="5946709"/>
            <a:ext cx="0" cy="19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17AD276E-E068-41C4-8D2A-8183CBFEEABB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E7490ED-9A1B-43F8-84E6-7B931EEE65E1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0FD4D31-4D30-425B-AEEF-825D80FDF5EB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088DFE63-EF82-47C9-B36B-75E8E56659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10" y="4953209"/>
            <a:ext cx="1438980" cy="517883"/>
          </a:xfrm>
          <a:prstGeom prst="rect">
            <a:avLst/>
          </a:prstGeom>
          <a:ln>
            <a:noFill/>
          </a:ln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3763600D-A025-4241-B329-00F8CC869745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84BD0A0C-AEAD-9240-872F-F43D4A1BCCC3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2BBFF64D-6153-AA43-B7EA-F2D695DA6F98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ABE7A61-99C8-D84B-ABA8-5F6C1F57F360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C64F2FAE-0599-7145-A30E-659DD2A4626B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8E9952D0-437E-1E41-982A-7AD5D522D6BC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4033CC86-361F-0246-96AE-2A347593449F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D65618F5-B2F3-CF41-ACB1-4E38865F505C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DE13BBA5-F678-2242-A9DD-7CB5405EB486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AC37E7D8-A9ED-DC48-86D7-61FC70936BDF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B27CC74-6847-DB4E-96D1-EF0B5E01C65A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144676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E9CB0F-FE28-476B-99CE-E98B82279D6E}"/>
              </a:ext>
            </a:extLst>
          </p:cNvPr>
          <p:cNvSpPr/>
          <p:nvPr userDrawn="1"/>
        </p:nvSpPr>
        <p:spPr>
          <a:xfrm>
            <a:off x="369887" y="375138"/>
            <a:ext cx="11822113" cy="2398613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2582801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C3B1777-382F-D742-B41A-22BE1DE3FEF3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31373FA-1321-EA4E-9824-5A1062BFFC92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29ACEF-F815-5A4E-A036-5C9DED74B441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948A1B9E-B8E5-3543-A26D-16E8DEAA95B6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6419222F-7B1F-7C43-A315-239AF3E5F47E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F519FDF-5A92-B544-9C20-E527AFA93FE7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1A8270C-FE78-ED40-919F-447241C1292E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17D73AC-EDD6-E64B-B221-6CB599E8E411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2FDD32C-A0B1-0C49-8D1C-6CD4F15AE4C1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6A06538F-8B98-6C41-9AA9-17F520C43709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4AEC0FCE-072B-7341-95AA-EE0EBE960426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28E2F168-3641-4F45-B4D8-DB4BE825ADEA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sp>
        <p:nvSpPr>
          <p:cNvPr id="31" name="Titre 17">
            <a:extLst>
              <a:ext uri="{FF2B5EF4-FFF2-40B4-BE49-F238E27FC236}">
                <a16:creationId xmlns:a16="http://schemas.microsoft.com/office/drawing/2014/main" id="{79E9E6B7-3D3C-D34F-B8D9-529F5742E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32" name="Espace réservé du texte 19">
            <a:extLst>
              <a:ext uri="{FF2B5EF4-FFF2-40B4-BE49-F238E27FC236}">
                <a16:creationId xmlns:a16="http://schemas.microsoft.com/office/drawing/2014/main" id="{F4C3FFD8-AC3F-2B41-8663-BE489030FF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991CF24F-4CF5-7445-AFF8-4246403A36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41" y="4858863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B8F03F7-74C2-9D4B-8A5C-BB8FD5D21898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521E7F9-3DA9-7443-BFCE-113056E88939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508761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061EEA-5A93-4C55-98D0-E904AE5B5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2398612"/>
          </a:xfrm>
          <a:custGeom>
            <a:avLst/>
            <a:gdLst>
              <a:gd name="connsiteX0" fmla="*/ 0 w 11822112"/>
              <a:gd name="connsiteY0" fmla="*/ 0 h 3061834"/>
              <a:gd name="connsiteX1" fmla="*/ 11822112 w 11822112"/>
              <a:gd name="connsiteY1" fmla="*/ 0 h 3061834"/>
              <a:gd name="connsiteX2" fmla="*/ 11822112 w 11822112"/>
              <a:gd name="connsiteY2" fmla="*/ 3061834 h 3061834"/>
              <a:gd name="connsiteX3" fmla="*/ 2678112 w 11822112"/>
              <a:gd name="connsiteY3" fmla="*/ 3061834 h 3061834"/>
              <a:gd name="connsiteX4" fmla="*/ 2678112 w 11822112"/>
              <a:gd name="connsiteY4" fmla="*/ 2829222 h 3061834"/>
              <a:gd name="connsiteX5" fmla="*/ 0 w 11822112"/>
              <a:gd name="connsiteY5" fmla="*/ 2829222 h 30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3061834">
                <a:moveTo>
                  <a:pt x="0" y="0"/>
                </a:moveTo>
                <a:lnTo>
                  <a:pt x="11822112" y="0"/>
                </a:lnTo>
                <a:lnTo>
                  <a:pt x="11822112" y="3061834"/>
                </a:lnTo>
                <a:lnTo>
                  <a:pt x="2678112" y="3061834"/>
                </a:lnTo>
                <a:lnTo>
                  <a:pt x="2678112" y="2829222"/>
                </a:lnTo>
                <a:lnTo>
                  <a:pt x="0" y="28292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AFEC-1FF9-44DC-B8D9-017A45799F15}"/>
              </a:ext>
            </a:extLst>
          </p:cNvPr>
          <p:cNvSpPr/>
          <p:nvPr userDrawn="1"/>
        </p:nvSpPr>
        <p:spPr>
          <a:xfrm>
            <a:off x="0" y="2586788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8777323-BD62-6346-B088-36AC85A9D5F0}"/>
              </a:ext>
            </a:extLst>
          </p:cNvPr>
          <p:cNvCxnSpPr>
            <a:cxnSpLocks/>
          </p:cNvCxnSpPr>
          <p:nvPr userDrawn="1"/>
        </p:nvCxnSpPr>
        <p:spPr>
          <a:xfrm>
            <a:off x="5473959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56D15C3-9A4A-CC42-99E1-2F272A8CD958}"/>
              </a:ext>
            </a:extLst>
          </p:cNvPr>
          <p:cNvCxnSpPr>
            <a:cxnSpLocks/>
          </p:cNvCxnSpPr>
          <p:nvPr userDrawn="1"/>
        </p:nvCxnSpPr>
        <p:spPr>
          <a:xfrm>
            <a:off x="6705034" y="6006997"/>
            <a:ext cx="0" cy="19800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505C6F7-91AB-624E-BA09-180FDCA839E9}"/>
              </a:ext>
            </a:extLst>
          </p:cNvPr>
          <p:cNvGrpSpPr/>
          <p:nvPr userDrawn="1"/>
        </p:nvGrpSpPr>
        <p:grpSpPr>
          <a:xfrm>
            <a:off x="4660055" y="6293057"/>
            <a:ext cx="419945" cy="419945"/>
            <a:chOff x="4660055" y="6248453"/>
            <a:chExt cx="419945" cy="419945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746CCC63-3B4C-1C45-A500-C85F07B1CA9C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CA7ED91-2799-074F-BD8A-91581AD8A790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4F61B14-8B44-4246-8E5E-03E714EABC7B}"/>
              </a:ext>
            </a:extLst>
          </p:cNvPr>
          <p:cNvGrpSpPr/>
          <p:nvPr userDrawn="1"/>
        </p:nvGrpSpPr>
        <p:grpSpPr>
          <a:xfrm>
            <a:off x="5904037" y="6293055"/>
            <a:ext cx="419945" cy="419945"/>
            <a:chOff x="4660055" y="6248453"/>
            <a:chExt cx="419945" cy="419945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03EE3FF-90EA-3541-9D5E-174BED0637FF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4F10BEC2-7ECF-044E-BCDE-82483EE0E6D2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845C175-62C5-304A-B5D8-2D81A26EF253}"/>
              </a:ext>
            </a:extLst>
          </p:cNvPr>
          <p:cNvGrpSpPr/>
          <p:nvPr userDrawn="1"/>
        </p:nvGrpSpPr>
        <p:grpSpPr>
          <a:xfrm>
            <a:off x="7067818" y="6293053"/>
            <a:ext cx="419945" cy="419945"/>
            <a:chOff x="4660055" y="6248453"/>
            <a:chExt cx="419945" cy="419945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7E36E381-2504-234B-9E1A-7481CA0F900E}"/>
                </a:ext>
              </a:extLst>
            </p:cNvPr>
            <p:cNvSpPr/>
            <p:nvPr userDrawn="1"/>
          </p:nvSpPr>
          <p:spPr>
            <a:xfrm>
              <a:off x="4660055" y="6248453"/>
              <a:ext cx="419945" cy="41994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EFD815E8-E8AC-F145-ADE7-0C987965093D}"/>
                </a:ext>
              </a:extLst>
            </p:cNvPr>
            <p:cNvSpPr/>
            <p:nvPr userDrawn="1"/>
          </p:nvSpPr>
          <p:spPr>
            <a:xfrm>
              <a:off x="4762770" y="6351168"/>
              <a:ext cx="214513" cy="21451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CBF96D10-8ACB-CB41-900B-CE72D7C0C2F8}"/>
              </a:ext>
            </a:extLst>
          </p:cNvPr>
          <p:cNvSpPr txBox="1"/>
          <p:nvPr userDrawn="1"/>
        </p:nvSpPr>
        <p:spPr>
          <a:xfrm>
            <a:off x="6758246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B3CAA32-06F6-9649-9FBE-23306BE95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041" y="4858863"/>
            <a:ext cx="1438980" cy="517883"/>
          </a:xfrm>
          <a:prstGeom prst="rect">
            <a:avLst/>
          </a:prstGeom>
          <a:ln>
            <a:noFill/>
          </a:ln>
        </p:spPr>
      </p:pic>
      <p:sp>
        <p:nvSpPr>
          <p:cNvPr id="24" name="Titre 17">
            <a:extLst>
              <a:ext uri="{FF2B5EF4-FFF2-40B4-BE49-F238E27FC236}">
                <a16:creationId xmlns:a16="http://schemas.microsoft.com/office/drawing/2014/main" id="{98D576CC-5E45-1E46-9178-EBDD1FAB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869" y="3146051"/>
            <a:ext cx="7375541" cy="646331"/>
          </a:xfrm>
        </p:spPr>
        <p:txBody>
          <a:bodyPr wrap="square" anchor="t" anchorCtr="0">
            <a:spAutoFit/>
          </a:bodyPr>
          <a:lstStyle>
            <a:lvl1pPr algn="r">
              <a:defRPr sz="3600" b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25" name="Espace réservé du texte 19">
            <a:extLst>
              <a:ext uri="{FF2B5EF4-FFF2-40B4-BE49-F238E27FC236}">
                <a16:creationId xmlns:a16="http://schemas.microsoft.com/office/drawing/2014/main" id="{A2C65254-120E-E941-8C75-C23177BD76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2673" y="3936876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B4CEE66-F69D-B74D-BEB5-1D9F4FE33355}"/>
              </a:ext>
            </a:extLst>
          </p:cNvPr>
          <p:cNvSpPr txBox="1"/>
          <p:nvPr userDrawn="1"/>
        </p:nvSpPr>
        <p:spPr>
          <a:xfrm>
            <a:off x="4355869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51E9C7B-B593-9B49-8AB5-4D95DDB8A7BF}"/>
              </a:ext>
            </a:extLst>
          </p:cNvPr>
          <p:cNvSpPr txBox="1"/>
          <p:nvPr userDrawn="1"/>
        </p:nvSpPr>
        <p:spPr>
          <a:xfrm>
            <a:off x="5594465" y="6012047"/>
            <a:ext cx="1039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i="0" spc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605419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>
            <a:extLst>
              <a:ext uri="{FF2B5EF4-FFF2-40B4-BE49-F238E27FC236}">
                <a16:creationId xmlns:a16="http://schemas.microsoft.com/office/drawing/2014/main" id="{3866277F-4296-466F-A0FE-7A1E5EE87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37" y="6365685"/>
            <a:ext cx="613661" cy="220854"/>
          </a:xfrm>
          <a:prstGeom prst="rect">
            <a:avLst/>
          </a:prstGeom>
          <a:ln>
            <a:noFill/>
          </a:ln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088FD3-7FFD-4843-85E4-16D12F2C5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56648"/>
            <a:ext cx="11334750" cy="52322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312965-B556-498A-8FD9-20D33996CE4F}"/>
              </a:ext>
            </a:extLst>
          </p:cNvPr>
          <p:cNvCxnSpPr/>
          <p:nvPr userDrawn="1"/>
        </p:nvCxnSpPr>
        <p:spPr>
          <a:xfrm>
            <a:off x="0" y="890167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26">
            <a:extLst>
              <a:ext uri="{FF2B5EF4-FFF2-40B4-BE49-F238E27FC236}">
                <a16:creationId xmlns:a16="http://schemas.microsoft.com/office/drawing/2014/main" id="{24CACEE7-33A0-4B90-BD78-372E43E512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69129" y="1974557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4" name="Espace réservé du texte 26">
            <a:extLst>
              <a:ext uri="{FF2B5EF4-FFF2-40B4-BE49-F238E27FC236}">
                <a16:creationId xmlns:a16="http://schemas.microsoft.com/office/drawing/2014/main" id="{1DD0599C-1921-47BA-9B44-F0954A4F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9722" y="2249067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15" name="Espace réservé du texte 26">
            <a:extLst>
              <a:ext uri="{FF2B5EF4-FFF2-40B4-BE49-F238E27FC236}">
                <a16:creationId xmlns:a16="http://schemas.microsoft.com/office/drawing/2014/main" id="{615A44B0-6E89-4733-91D2-0945757FEB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3520" y="2043809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6" name="Espace réservé du texte 26">
            <a:extLst>
              <a:ext uri="{FF2B5EF4-FFF2-40B4-BE49-F238E27FC236}">
                <a16:creationId xmlns:a16="http://schemas.microsoft.com/office/drawing/2014/main" id="{7693AF9D-365D-45DE-A221-58D1EE4E14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9129" y="2879950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7" name="Espace réservé du texte 26">
            <a:extLst>
              <a:ext uri="{FF2B5EF4-FFF2-40B4-BE49-F238E27FC236}">
                <a16:creationId xmlns:a16="http://schemas.microsoft.com/office/drawing/2014/main" id="{364D430B-463E-4695-95DE-028D23FA5B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9722" y="3154460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18" name="Espace réservé du texte 26">
            <a:extLst>
              <a:ext uri="{FF2B5EF4-FFF2-40B4-BE49-F238E27FC236}">
                <a16:creationId xmlns:a16="http://schemas.microsoft.com/office/drawing/2014/main" id="{C1125814-0E7E-4FC6-964D-D66E5FCE57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3520" y="2949202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9" name="Espace réservé du texte 26">
            <a:extLst>
              <a:ext uri="{FF2B5EF4-FFF2-40B4-BE49-F238E27FC236}">
                <a16:creationId xmlns:a16="http://schemas.microsoft.com/office/drawing/2014/main" id="{0A04B0AE-6C8D-43D9-9DA1-6AEA3EFE1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69129" y="3807489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0" name="Espace réservé du texte 26">
            <a:extLst>
              <a:ext uri="{FF2B5EF4-FFF2-40B4-BE49-F238E27FC236}">
                <a16:creationId xmlns:a16="http://schemas.microsoft.com/office/drawing/2014/main" id="{34E38AAA-2D02-491E-BA59-59DDA7C3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9722" y="4081999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1" name="Espace réservé du texte 26">
            <a:extLst>
              <a:ext uri="{FF2B5EF4-FFF2-40B4-BE49-F238E27FC236}">
                <a16:creationId xmlns:a16="http://schemas.microsoft.com/office/drawing/2014/main" id="{90BEB854-DBA8-4CF6-9783-FE19C65757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3520" y="3876741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2" name="Espace réservé du texte 26">
            <a:extLst>
              <a:ext uri="{FF2B5EF4-FFF2-40B4-BE49-F238E27FC236}">
                <a16:creationId xmlns:a16="http://schemas.microsoft.com/office/drawing/2014/main" id="{BA3EE6DE-1BA8-43A7-ADD1-29CD4F21CC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129" y="4714023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3" name="Espace réservé du texte 26">
            <a:extLst>
              <a:ext uri="{FF2B5EF4-FFF2-40B4-BE49-F238E27FC236}">
                <a16:creationId xmlns:a16="http://schemas.microsoft.com/office/drawing/2014/main" id="{1CA142FE-3D9B-44AB-A8F3-187CFAFAD6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9722" y="4988533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4" name="Espace réservé du texte 26">
            <a:extLst>
              <a:ext uri="{FF2B5EF4-FFF2-40B4-BE49-F238E27FC236}">
                <a16:creationId xmlns:a16="http://schemas.microsoft.com/office/drawing/2014/main" id="{184BCBA6-CDDC-4134-AEF3-B9CB619564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3520" y="4783275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5" name="Espace réservé du texte 26">
            <a:extLst>
              <a:ext uri="{FF2B5EF4-FFF2-40B4-BE49-F238E27FC236}">
                <a16:creationId xmlns:a16="http://schemas.microsoft.com/office/drawing/2014/main" id="{64728F90-9961-40D7-ADE3-000E176AFF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27538" y="1974557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6" name="Espace réservé du texte 26">
            <a:extLst>
              <a:ext uri="{FF2B5EF4-FFF2-40B4-BE49-F238E27FC236}">
                <a16:creationId xmlns:a16="http://schemas.microsoft.com/office/drawing/2014/main" id="{61F66FFE-67C9-4B56-8324-EF6BDFE32E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98131" y="2249067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770BEFA4-581A-4759-8605-C6AF6C4085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51929" y="2043809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8" name="Espace réservé du texte 26">
            <a:extLst>
              <a:ext uri="{FF2B5EF4-FFF2-40B4-BE49-F238E27FC236}">
                <a16:creationId xmlns:a16="http://schemas.microsoft.com/office/drawing/2014/main" id="{0DC42330-EAE2-49DE-BF3A-315F8F22655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27538" y="2879950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29" name="Espace réservé du texte 26">
            <a:extLst>
              <a:ext uri="{FF2B5EF4-FFF2-40B4-BE49-F238E27FC236}">
                <a16:creationId xmlns:a16="http://schemas.microsoft.com/office/drawing/2014/main" id="{88D570F5-9141-4173-B1A7-2A1E8ABCE4F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8131" y="3154460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0" name="Espace réservé du texte 26">
            <a:extLst>
              <a:ext uri="{FF2B5EF4-FFF2-40B4-BE49-F238E27FC236}">
                <a16:creationId xmlns:a16="http://schemas.microsoft.com/office/drawing/2014/main" id="{5EB5C6CD-1AB5-462B-8ECE-62054284C4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51929" y="2949202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1" name="Espace réservé du texte 26">
            <a:extLst>
              <a:ext uri="{FF2B5EF4-FFF2-40B4-BE49-F238E27FC236}">
                <a16:creationId xmlns:a16="http://schemas.microsoft.com/office/drawing/2014/main" id="{814B6700-A687-4F5F-879A-807CA2B3B2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527538" y="3807489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2" name="Espace réservé du texte 26">
            <a:extLst>
              <a:ext uri="{FF2B5EF4-FFF2-40B4-BE49-F238E27FC236}">
                <a16:creationId xmlns:a16="http://schemas.microsoft.com/office/drawing/2014/main" id="{027CC24C-CBD9-47AF-B3FC-B05FD537C7F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98131" y="4081999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3" name="Espace réservé du texte 26">
            <a:extLst>
              <a:ext uri="{FF2B5EF4-FFF2-40B4-BE49-F238E27FC236}">
                <a16:creationId xmlns:a16="http://schemas.microsoft.com/office/drawing/2014/main" id="{1E06401C-90FC-474B-955D-3DA7848F08F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51929" y="3876741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4" name="Espace réservé du texte 26">
            <a:extLst>
              <a:ext uri="{FF2B5EF4-FFF2-40B4-BE49-F238E27FC236}">
                <a16:creationId xmlns:a16="http://schemas.microsoft.com/office/drawing/2014/main" id="{93FB19A3-E5D8-4E8E-A06D-80CA1D7683D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527538" y="4714023"/>
            <a:ext cx="800219" cy="646331"/>
          </a:xfrm>
        </p:spPr>
        <p:txBody>
          <a:bodyPr wrap="none"/>
          <a:lstStyle>
            <a:lvl1pPr marL="0" indent="0" algn="l">
              <a:buNone/>
              <a:defRPr sz="3600">
                <a:solidFill>
                  <a:srgbClr val="007E96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35" name="Espace réservé du texte 26">
            <a:extLst>
              <a:ext uri="{FF2B5EF4-FFF2-40B4-BE49-F238E27FC236}">
                <a16:creationId xmlns:a16="http://schemas.microsoft.com/office/drawing/2014/main" id="{47585CE7-6316-4828-B3DF-CB274927576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98131" y="4988533"/>
            <a:ext cx="2592377" cy="307777"/>
          </a:xfrm>
        </p:spPr>
        <p:txBody>
          <a:bodyPr wrap="none"/>
          <a:lstStyle>
            <a:lvl1pPr marL="0" indent="0" algn="r">
              <a:buNone/>
              <a:defRPr sz="1400" b="1">
                <a:solidFill>
                  <a:srgbClr val="00B2BB"/>
                </a:solidFill>
                <a:latin typeface="+mn-lt"/>
              </a:defRPr>
            </a:lvl1pPr>
          </a:lstStyle>
          <a:p>
            <a:pPr lvl="0"/>
            <a:r>
              <a:rPr lang="fr-FR"/>
              <a:t>information complémentaire</a:t>
            </a:r>
          </a:p>
        </p:txBody>
      </p:sp>
      <p:sp>
        <p:nvSpPr>
          <p:cNvPr id="36" name="Espace réservé du texte 26">
            <a:extLst>
              <a:ext uri="{FF2B5EF4-FFF2-40B4-BE49-F238E27FC236}">
                <a16:creationId xmlns:a16="http://schemas.microsoft.com/office/drawing/2014/main" id="{BB399784-B415-4005-889F-EEEC498D6E3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651929" y="4783275"/>
            <a:ext cx="1838580" cy="307777"/>
          </a:xfrm>
        </p:spPr>
        <p:txBody>
          <a:bodyPr wrap="none" anchor="b" anchorCtr="0"/>
          <a:lstStyle>
            <a:lvl1pPr marL="0" indent="0" algn="r">
              <a:buNone/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7" name="Espace réservé du numéro de diapositive 6">
            <a:extLst>
              <a:ext uri="{FF2B5EF4-FFF2-40B4-BE49-F238E27FC236}">
                <a16:creationId xmlns:a16="http://schemas.microsoft.com/office/drawing/2014/main" id="{CC0E0A20-5FB2-6947-8C49-C60EAE312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38" name="Espace réservé du pied de page 4">
            <a:extLst>
              <a:ext uri="{FF2B5EF4-FFF2-40B4-BE49-F238E27FC236}">
                <a16:creationId xmlns:a16="http://schemas.microsoft.com/office/drawing/2014/main" id="{69C405EB-11E5-B44B-B7C8-216EC7405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45969" y="6397471"/>
            <a:ext cx="15376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869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061EEA-5A93-4C55-98D0-E904AE5B56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9888" y="367166"/>
            <a:ext cx="11822112" cy="3061834"/>
          </a:xfrm>
          <a:custGeom>
            <a:avLst/>
            <a:gdLst>
              <a:gd name="connsiteX0" fmla="*/ 0 w 11822112"/>
              <a:gd name="connsiteY0" fmla="*/ 0 h 3061834"/>
              <a:gd name="connsiteX1" fmla="*/ 11822112 w 11822112"/>
              <a:gd name="connsiteY1" fmla="*/ 0 h 3061834"/>
              <a:gd name="connsiteX2" fmla="*/ 11822112 w 11822112"/>
              <a:gd name="connsiteY2" fmla="*/ 3061834 h 3061834"/>
              <a:gd name="connsiteX3" fmla="*/ 2678112 w 11822112"/>
              <a:gd name="connsiteY3" fmla="*/ 3061834 h 3061834"/>
              <a:gd name="connsiteX4" fmla="*/ 2678112 w 11822112"/>
              <a:gd name="connsiteY4" fmla="*/ 2829222 h 3061834"/>
              <a:gd name="connsiteX5" fmla="*/ 0 w 11822112"/>
              <a:gd name="connsiteY5" fmla="*/ 2829222 h 30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22112" h="3061834">
                <a:moveTo>
                  <a:pt x="0" y="0"/>
                </a:moveTo>
                <a:lnTo>
                  <a:pt x="11822112" y="0"/>
                </a:lnTo>
                <a:lnTo>
                  <a:pt x="11822112" y="3061834"/>
                </a:lnTo>
                <a:lnTo>
                  <a:pt x="2678112" y="3061834"/>
                </a:lnTo>
                <a:lnTo>
                  <a:pt x="2678112" y="2829222"/>
                </a:lnTo>
                <a:lnTo>
                  <a:pt x="0" y="282922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fr-FR" dirty="0"/>
          </a:p>
        </p:txBody>
      </p:sp>
      <p:sp>
        <p:nvSpPr>
          <p:cNvPr id="27" name="Titre 17">
            <a:extLst>
              <a:ext uri="{FF2B5EF4-FFF2-40B4-BE49-F238E27FC236}">
                <a16:creationId xmlns:a16="http://schemas.microsoft.com/office/drawing/2014/main" id="{C853C810-4BF9-4B34-A6B4-B185503F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786" y="3749869"/>
            <a:ext cx="5257800" cy="538609"/>
          </a:xfrm>
        </p:spPr>
        <p:txBody>
          <a:bodyPr anchor="t" anchorCtr="0">
            <a:spAutoFit/>
          </a:bodyPr>
          <a:lstStyle>
            <a:lvl1pPr algn="r">
              <a:defRPr sz="29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19">
            <a:extLst>
              <a:ext uri="{FF2B5EF4-FFF2-40B4-BE49-F238E27FC236}">
                <a16:creationId xmlns:a16="http://schemas.microsoft.com/office/drawing/2014/main" id="{7C0D9627-3AE6-41EF-A0D8-14474E747E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7849" y="4714218"/>
            <a:ext cx="5138737" cy="40011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EAFEC-1FF9-44DC-B8D9-017A45799F15}"/>
              </a:ext>
            </a:extLst>
          </p:cNvPr>
          <p:cNvSpPr/>
          <p:nvPr userDrawn="1"/>
        </p:nvSpPr>
        <p:spPr>
          <a:xfrm>
            <a:off x="-1" y="3196388"/>
            <a:ext cx="3048001" cy="447357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57AF2F9E-E714-4652-A008-A68480F9E2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000" y="2044800"/>
            <a:ext cx="2710800" cy="1908000"/>
          </a:xfrm>
        </p:spPr>
        <p:txBody>
          <a:bodyPr/>
          <a:lstStyle>
            <a:lvl1pPr marL="0" indent="0" algn="ctr">
              <a:buNone/>
              <a:defRPr sz="115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11" name="Espace réservé du numéro de diapositive 6">
            <a:extLst>
              <a:ext uri="{FF2B5EF4-FFF2-40B4-BE49-F238E27FC236}">
                <a16:creationId xmlns:a16="http://schemas.microsoft.com/office/drawing/2014/main" id="{E0E73917-B48F-EE47-A25F-50F3B2646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6562DFBE-6A83-AC4F-9D9F-ED7F98A18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579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1699059"/>
            <a:ext cx="2879400" cy="335482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1E187ED4-571F-4EC5-86B0-CB95DC95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9" y="2632285"/>
            <a:ext cx="5248260" cy="461665"/>
          </a:xfrm>
        </p:spPr>
        <p:txBody>
          <a:bodyPr wrap="squar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483F5BA-6A4B-4167-9553-012D4EB5C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2907" y="4480310"/>
            <a:ext cx="5138737" cy="36933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19CF048-B97F-4AAE-95BE-9C8DF1F82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039" y="650340"/>
            <a:ext cx="2710800" cy="1569660"/>
          </a:xfrm>
        </p:spPr>
        <p:txBody>
          <a:bodyPr/>
          <a:lstStyle>
            <a:lvl1pPr marL="0" indent="0" algn="ctr">
              <a:buNone/>
              <a:defRPr sz="9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35C9ACA2-FA64-E84F-B26F-D5E0FE67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08715BF-5FD1-D844-A962-04F3FF3F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1BF5B873-CBDC-D94E-8806-2825D67CB962}"/>
              </a:ext>
            </a:extLst>
          </p:cNvPr>
          <p:cNvCxnSpPr/>
          <p:nvPr userDrawn="1"/>
        </p:nvCxnSpPr>
        <p:spPr>
          <a:xfrm>
            <a:off x="0" y="4143250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77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0535367-D0EC-44EC-837B-EED656EC4AAE}"/>
              </a:ext>
            </a:extLst>
          </p:cNvPr>
          <p:cNvSpPr/>
          <p:nvPr userDrawn="1"/>
        </p:nvSpPr>
        <p:spPr>
          <a:xfrm>
            <a:off x="0" y="1699059"/>
            <a:ext cx="2879400" cy="335482"/>
          </a:xfrm>
          <a:prstGeom prst="rect">
            <a:avLst/>
          </a:prstGeom>
          <a:gradFill flip="none" rotWithShape="1">
            <a:gsLst>
              <a:gs pos="0">
                <a:srgbClr val="00BCFD"/>
              </a:gs>
              <a:gs pos="100000">
                <a:srgbClr val="23D2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itre 17">
            <a:extLst>
              <a:ext uri="{FF2B5EF4-FFF2-40B4-BE49-F238E27FC236}">
                <a16:creationId xmlns:a16="http://schemas.microsoft.com/office/drawing/2014/main" id="{1E187ED4-571F-4EC5-86B0-CB95DC95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39" y="2632285"/>
            <a:ext cx="5248260" cy="461665"/>
          </a:xfrm>
        </p:spPr>
        <p:txBody>
          <a:bodyPr wrap="square" anchor="t" anchorCtr="0">
            <a:spAutoFit/>
          </a:bodyPr>
          <a:lstStyle>
            <a:lvl1pPr algn="l"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483F5BA-6A4B-4167-9553-012D4EB5C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2907" y="4480310"/>
            <a:ext cx="5138737" cy="36933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A19CF048-B97F-4AAE-95BE-9C8DF1F82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039" y="650340"/>
            <a:ext cx="2710800" cy="1569660"/>
          </a:xfrm>
        </p:spPr>
        <p:txBody>
          <a:bodyPr/>
          <a:lstStyle>
            <a:lvl1pPr marL="0" indent="0" algn="ctr">
              <a:buNone/>
              <a:defRPr sz="96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/>
              <a:t>00</a:t>
            </a:r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35C9ACA2-FA64-E84F-B26F-D5E0FE67D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08715BF-5FD1-D844-A962-04F3FF3F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02276" y="6397471"/>
            <a:ext cx="3081293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1BF5B873-CBDC-D94E-8806-2825D67CB962}"/>
              </a:ext>
            </a:extLst>
          </p:cNvPr>
          <p:cNvCxnSpPr/>
          <p:nvPr userDrawn="1"/>
        </p:nvCxnSpPr>
        <p:spPr>
          <a:xfrm>
            <a:off x="0" y="4143250"/>
            <a:ext cx="4633913" cy="0"/>
          </a:xfrm>
          <a:prstGeom prst="line">
            <a:avLst/>
          </a:prstGeom>
          <a:ln w="31750">
            <a:solidFill>
              <a:srgbClr val="027D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51AFF40F-026E-104E-8340-6CD4A53976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68338" y="584340"/>
            <a:ext cx="6423662" cy="25096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94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3434A3B-3DCA-4D28-B0A7-F7864290D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4402"/>
            <a:ext cx="10515600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BFC465-B773-4F40-9E0D-1BD76F5EA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01080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4CB685B-F45E-4084-9347-C1ADCA3C3E5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36" y="6372225"/>
            <a:ext cx="603423" cy="217169"/>
          </a:xfrm>
          <a:prstGeom prst="rect">
            <a:avLst/>
          </a:prstGeom>
        </p:spPr>
      </p:pic>
      <p:sp>
        <p:nvSpPr>
          <p:cNvPr id="14" name="Espace réservé du numéro de diapositive 6">
            <a:extLst>
              <a:ext uri="{FF2B5EF4-FFF2-40B4-BE49-F238E27FC236}">
                <a16:creationId xmlns:a16="http://schemas.microsoft.com/office/drawing/2014/main" id="{E0B80EEA-EB13-4532-99F0-6D321D5F3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BC367B2E-B9DF-44EB-A21A-64C9723206C9}" type="slidenum">
              <a:rPr lang="fr-FR" smtClean="0"/>
              <a:pPr/>
              <a:t>‹nr.›</a:t>
            </a:fld>
            <a:endParaRPr lang="fr-FR" dirty="0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4C3F306F-AB0E-458F-8BDF-C02DB51C7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44944" y="6397471"/>
            <a:ext cx="2938625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800" cap="all" baseline="0">
                <a:solidFill>
                  <a:schemeClr val="accent1"/>
                </a:solidFill>
              </a:defRPr>
            </a:lvl1pPr>
          </a:lstStyle>
          <a:p>
            <a:r>
              <a:rPr lang="fr-BE" dirty="0"/>
              <a:t>Temp - OPN - Version date: 01/04/2023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367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52" r:id="rId3"/>
    <p:sldLayoutId id="2147483681" r:id="rId4"/>
    <p:sldLayoutId id="2147483682" r:id="rId5"/>
    <p:sldLayoutId id="2147483653" r:id="rId6"/>
    <p:sldLayoutId id="2147483684" r:id="rId7"/>
    <p:sldLayoutId id="2147483685" r:id="rId8"/>
    <p:sldLayoutId id="2147483686" r:id="rId9"/>
    <p:sldLayoutId id="2147483655" r:id="rId10"/>
    <p:sldLayoutId id="2147483656" r:id="rId11"/>
    <p:sldLayoutId id="2147483657" r:id="rId12"/>
    <p:sldLayoutId id="2147483677" r:id="rId13"/>
    <p:sldLayoutId id="2147483658" r:id="rId14"/>
    <p:sldLayoutId id="2147483678" r:id="rId15"/>
    <p:sldLayoutId id="2147483659" r:id="rId16"/>
    <p:sldLayoutId id="2147483660" r:id="rId17"/>
    <p:sldLayoutId id="2147483661" r:id="rId18"/>
    <p:sldLayoutId id="2147483673" r:id="rId19"/>
    <p:sldLayoutId id="2147483662" r:id="rId20"/>
    <p:sldLayoutId id="2147483663" r:id="rId21"/>
    <p:sldLayoutId id="2147483676" r:id="rId22"/>
    <p:sldLayoutId id="2147483665" r:id="rId23"/>
    <p:sldLayoutId id="2147483664" r:id="rId24"/>
    <p:sldLayoutId id="2147483675" r:id="rId25"/>
    <p:sldLayoutId id="2147483671" r:id="rId26"/>
    <p:sldLayoutId id="2147483672" r:id="rId2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lucht, water, buitenshuis, Luchtfotografie">
            <a:extLst>
              <a:ext uri="{FF2B5EF4-FFF2-40B4-BE49-F238E27FC236}">
                <a16:creationId xmlns:a16="http://schemas.microsoft.com/office/drawing/2014/main" id="{0F1608D6-D3F4-FB67-7E73-5D83E8F76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2" y="-9574"/>
            <a:ext cx="12356592" cy="823772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2754" y="484749"/>
            <a:ext cx="11334750" cy="523220"/>
          </a:xfrm>
        </p:spPr>
        <p:txBody>
          <a:bodyPr/>
          <a:lstStyle/>
          <a:p>
            <a:r>
              <a:rPr lang="fr-FR" dirty="0"/>
              <a:t>Welcome to the Eems Power Plant</a:t>
            </a:r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D8DF4B5-616D-D9DE-6CE1-5B64FF37A7B0}"/>
              </a:ext>
            </a:extLst>
          </p:cNvPr>
          <p:cNvSpPr txBox="1"/>
          <p:nvPr/>
        </p:nvSpPr>
        <p:spPr>
          <a:xfrm>
            <a:off x="8146158" y="4687747"/>
            <a:ext cx="3883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Safety instructions for our own employees and contractors</a:t>
            </a:r>
          </a:p>
        </p:txBody>
      </p:sp>
      <p:pic>
        <p:nvPicPr>
          <p:cNvPr id="17" name="Afbeelding 16" descr="Afbeelding met Graphics, Lettertype, logo, grafische vormgeving&#10;&#10;Automatisch gegenereerde beschrijving">
            <a:extLst>
              <a:ext uri="{FF2B5EF4-FFF2-40B4-BE49-F238E27FC236}">
                <a16:creationId xmlns:a16="http://schemas.microsoft.com/office/drawing/2014/main" id="{B60E4EF5-8016-0766-D42C-F1D932892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4" y="1329950"/>
            <a:ext cx="4123952" cy="151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8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Work permit</a:t>
            </a:r>
          </a:p>
          <a:p>
            <a:r>
              <a:rPr lang="nl-NL" sz="1600" dirty="0"/>
              <a:t>The work permit serves your safety and that of others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745469" y="1957769"/>
            <a:ext cx="1115145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Working on location is only permitted with a work permit specifically pertaining to the activities concerned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work permit is issued by your Intervention Officer (in Dutch: Interventie Verantwoordelijke,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or IVV-er)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work permit contains the most important instructions regarding the execution of the work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If the work permit is not clear, make sure to ask clarification!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Make use of the PPE prescribed on the work permit</a:t>
            </a:r>
          </a:p>
        </p:txBody>
      </p:sp>
    </p:spTree>
    <p:extLst>
      <p:ext uri="{BB962C8B-B14F-4D97-AF65-F5344CB8AC3E}">
        <p14:creationId xmlns:p14="http://schemas.microsoft.com/office/powerpoint/2010/main" val="367531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LMRA (Last Minute Risk Analysis)</a:t>
            </a:r>
          </a:p>
          <a:p>
            <a:r>
              <a:rPr lang="nl-NL" sz="1600" dirty="0"/>
              <a:t>If ‘No’ or in doubt </a:t>
            </a:r>
            <a:r>
              <a:rPr lang="nl-NL" sz="1600" dirty="0">
                <a:sym typeface="Wingdings" panose="05000000000000000000" pitchFamily="2" charset="2"/>
              </a:rPr>
              <a:t></a:t>
            </a:r>
            <a:r>
              <a:rPr lang="nl-NL" sz="1600" dirty="0"/>
              <a:t> STOP! Contact your supervisor immediately to discuss the situation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23421" y="1997839"/>
            <a:ext cx="1034770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Check before starting each new job and after a break: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it clear what kind of work is expected of me?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Am I sure what installation part I have to work on?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my workplace safe and clean?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the work permit discussed with me?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Do I know the risks of my work?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Are system components safely in accordance with the work permit? Did I check that?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Are safety measures in accordance with the work permit?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Is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work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equipment and personal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protective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 equipment 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(PPE) approved and suitable for my work?</a:t>
            </a:r>
          </a:p>
        </p:txBody>
      </p:sp>
    </p:spTree>
    <p:extLst>
      <p:ext uri="{BB962C8B-B14F-4D97-AF65-F5344CB8AC3E}">
        <p14:creationId xmlns:p14="http://schemas.microsoft.com/office/powerpoint/2010/main" val="366463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Safety notifications</a:t>
            </a:r>
          </a:p>
          <a:p>
            <a:r>
              <a:rPr lang="nl-NL" sz="1600" dirty="0"/>
              <a:t>The safety notifications have been provided for you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892939" y="1224385"/>
            <a:ext cx="533351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Hazardous area (activities, lifting of loads, etc).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Do not enter without permission!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Danger of bumping, falling, tripping, radiation. </a:t>
            </a:r>
          </a:p>
          <a:p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     Do 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not enter without instruction!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Do not enter without permission!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Risk of explosion.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Do not enter without instruction!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Magnetic field.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Do not enter without instruction!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886E26-2AE4-85D5-2F5A-584E45BAA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643" y="1122229"/>
            <a:ext cx="2613076" cy="411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E5E1979-A17F-B920-57CB-9F0F1A80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19" y="1503635"/>
            <a:ext cx="972933" cy="410595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EBA135B-198D-D79B-8B39-5651AFD7F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251" y="1357330"/>
            <a:ext cx="1139021" cy="34798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Overview danger symbols</a:t>
            </a:r>
          </a:p>
          <a:p>
            <a:r>
              <a:rPr lang="nl-NL" sz="1600" dirty="0"/>
              <a:t>Make sure you are aware of the risks of the hazardous substances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1970229" y="1674674"/>
            <a:ext cx="896912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Flammable                                                       Gasses under pressure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Harmful or irritating			 Hazardous to the health in the long term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Corrosive				 (Highly) Toxic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Hazardous to the environment		 Oxidising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Explosive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Safety awareness, order and neatness</a:t>
            </a:r>
          </a:p>
          <a:p>
            <a:r>
              <a:rPr lang="nl-NL" sz="1600" dirty="0"/>
              <a:t>Notify your contact person of any unsafe situations and special circumstances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92034" y="1386530"/>
            <a:ext cx="1112997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Only work on approved scaffolding (see inspection date)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Cordon off wall and floor openings with scaffolding or fencing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Immediately notify your Intervention Officer (IVV’er) of any oil leakages and any materials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containing asbestos or ceramic fibres observed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Keep fire extinguishers, emergency exits and escape routes clear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When interrupting your work – for breaks or at the end of your shift – make sure to clear all waste and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leave the workplace neat and tidy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Avoid tripping hazards by keeping the workplace and aisles free from materials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Deposit waste, properly separated, in the designated waste containers</a:t>
            </a:r>
          </a:p>
        </p:txBody>
      </p:sp>
    </p:spTree>
    <p:extLst>
      <p:ext uri="{BB962C8B-B14F-4D97-AF65-F5344CB8AC3E}">
        <p14:creationId xmlns:p14="http://schemas.microsoft.com/office/powerpoint/2010/main" val="357281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Zero Tolerance</a:t>
            </a:r>
          </a:p>
          <a:p>
            <a:r>
              <a:rPr lang="nl-NL" sz="1600" dirty="0"/>
              <a:t>We address each other about unsafe behaviour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92034" y="1386530"/>
            <a:ext cx="1139497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If you do not observe the rules, this will have serious consequences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location makes use of camera supervision and surveillance officers to register any transgressions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objective is strict enforcement of the safety regulations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 case of violations, we make use of yellow and red cards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 red card, for example, is given in case of alcohol or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drug use. </a:t>
            </a:r>
            <a:r>
              <a:rPr lang="nl-NL">
                <a:solidFill>
                  <a:srgbClr val="FF0000"/>
                </a:solidFill>
              </a:rPr>
              <a:t>Our standard is 0,00%!</a:t>
            </a:r>
            <a:endParaRPr lang="nl-NL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When a red card is given, the contract employee will be removed from the location immediately. In addition,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access will be denied to all locations of ENGIE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A8C881-DAF1-C34B-D412-1F65FE30E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125" y="2510460"/>
            <a:ext cx="1790792" cy="116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2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Location rules for your own safety</a:t>
            </a:r>
          </a:p>
          <a:p>
            <a:r>
              <a:rPr lang="nl-NL" sz="1600" dirty="0"/>
              <a:t>We will be happy to learn of your views regarding point of improvement for our location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93202" y="2266420"/>
            <a:ext cx="968085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It is prohibited to enter the location while under the influence of, or in the possession of,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alcohol and/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or drugs. </a:t>
            </a:r>
            <a:r>
              <a:rPr lang="nl-NL">
                <a:solidFill>
                  <a:srgbClr val="FF0000"/>
                </a:solidFill>
              </a:rPr>
              <a:t>Our standard is 0,00%!. 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Smoking is only permitted in the designated smoking areas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Always notify your supervisor or contact person of ENGIE when you encounter any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unsafe situation, accident of near-accident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making of recordings (photographs, videos) is only allowed after permission by an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ENGIE officer in charge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161B894-BB12-41DE-C9F2-C157748AA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0074" y="3867339"/>
            <a:ext cx="1168460" cy="104780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57BCCC2-4619-B992-4948-ADD83D37D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1550" y="2597614"/>
            <a:ext cx="2514818" cy="10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Use of USB sticks or hard drives</a:t>
            </a:r>
          </a:p>
          <a:p>
            <a:r>
              <a:rPr lang="nl-NL" sz="1600" dirty="0"/>
              <a:t>Do not connect any device to the system of this location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93202" y="2266420"/>
            <a:ext cx="8321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It is not permitted to use USB sticks, hard drives or any other storage device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to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retrieve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 or 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transfer data from an industrial system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FC2FBF3-9FBC-A197-5B5C-4DFDC437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813" y="3308334"/>
            <a:ext cx="1676400" cy="2042765"/>
          </a:xfrm>
          <a:prstGeom prst="rect">
            <a:avLst/>
          </a:prstGeom>
        </p:spPr>
      </p:pic>
      <p:pic>
        <p:nvPicPr>
          <p:cNvPr id="4" name="Picture 4" descr="Hitachi HGST Touro Mobile Externe harde schijf - HDD 500 GB USB 3.0 | Back  Market">
            <a:extLst>
              <a:ext uri="{FF2B5EF4-FFF2-40B4-BE49-F238E27FC236}">
                <a16:creationId xmlns:a16="http://schemas.microsoft.com/office/drawing/2014/main" id="{693CC6D0-6CFB-054D-4DF4-A53F8DCCD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835" y="3093699"/>
            <a:ext cx="2307971" cy="230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65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Scanning of USB </a:t>
            </a:r>
            <a:r>
              <a:rPr lang="nl-NL"/>
              <a:t>sticks or </a:t>
            </a:r>
            <a:r>
              <a:rPr lang="nl-NL" dirty="0"/>
              <a:t>hard drives</a:t>
            </a:r>
          </a:p>
          <a:p>
            <a:r>
              <a:rPr lang="nl-NL" sz="1600" dirty="0"/>
              <a:t>Scan any external device every time before use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557692" y="1431919"/>
            <a:ext cx="1079654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Preferably use a device that is only used for this ENGIE location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location can provide you with an USB stick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 case there is no other solution than the use of USB sticks, hard drives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or any other storage device, 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contact your ENGIE contact person</a:t>
            </a: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Each time before connecting a device to the system on this location, the device has to be scanned by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your ENGIE contactperson.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  <a:r>
              <a:rPr lang="nl-NL" u="sng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This must be done using ENGIE scanning equipment.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The scan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should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show that no viruses have been detected.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69FEDDA-E395-98D4-1A95-CE1E8CC2A5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810" y="4659953"/>
            <a:ext cx="2734945" cy="1532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5A7406B-EE9E-6291-E7BF-BE7D98608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253" y="4649525"/>
            <a:ext cx="2743200" cy="15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3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Use of external devices</a:t>
            </a:r>
          </a:p>
          <a:p>
            <a:r>
              <a:rPr lang="nl-NL" sz="1600" dirty="0"/>
              <a:t>Always contact your ENGIE contact person or cybersecurity person of the location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727157" y="1392257"/>
            <a:ext cx="949074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It is not allowed to connect external devices, such as laptops, to systems on the location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If this is necessary for your work, always consult your ENGIE contact person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Ask if ENGIE has a laptop available to carry out the work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If this is not the case, ENGIE has the right to assess your laptop on a number of points: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1. The device is up to date in terms of operating system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2. The validation of the virus definitions is less than 2 days old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3. The validation that the device is recently scanned and free of malware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DACDFB5-1A78-55BF-8E5F-F44E5A4B7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505" y="4882549"/>
            <a:ext cx="1051899" cy="115208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A9C4B40-C10A-9658-7EDA-A4D694CB9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230" y="4889703"/>
            <a:ext cx="1709770" cy="113777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6ED6C42-FEAE-F182-452A-D3F4CA605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411" y="4889703"/>
            <a:ext cx="1709770" cy="113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8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Safety instruction</a:t>
            </a:r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1E225D0-43C5-9E67-252A-5043C52780E6}"/>
              </a:ext>
            </a:extLst>
          </p:cNvPr>
          <p:cNvSpPr txBox="1"/>
          <p:nvPr/>
        </p:nvSpPr>
        <p:spPr>
          <a:xfrm>
            <a:off x="2202987" y="2744378"/>
            <a:ext cx="9443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Following this presentation, your knowledge will be tested.</a:t>
            </a:r>
          </a:p>
        </p:txBody>
      </p:sp>
    </p:spTree>
    <p:extLst>
      <p:ext uri="{BB962C8B-B14F-4D97-AF65-F5344CB8AC3E}">
        <p14:creationId xmlns:p14="http://schemas.microsoft.com/office/powerpoint/2010/main" val="288153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49691"/>
          </a:xfrm>
        </p:spPr>
        <p:txBody>
          <a:bodyPr/>
          <a:lstStyle/>
          <a:p>
            <a:r>
              <a:rPr lang="nl-NL" dirty="0"/>
              <a:t>We work safely … or do not work at all!</a:t>
            </a:r>
          </a:p>
          <a:p>
            <a:r>
              <a:rPr lang="nl-NL" sz="1600" dirty="0"/>
              <a:t>We speak to each other about unsafe behavior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373746" y="1258514"/>
            <a:ext cx="871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It is very important to us to make sure you return to </a:t>
            </a:r>
            <a:r>
              <a:rPr lang="nl-NL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your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 home </a:t>
            </a: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safe and sound!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Enjoy working at our location.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0610B47-EE0C-2D8D-8757-A4573C4B3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131" y="2113822"/>
            <a:ext cx="7841729" cy="457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5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CS Cybersecuirty Induction_Dutch_sub (1)">
            <a:hlinkClick r:id="" action="ppaction://media"/>
            <a:extLst>
              <a:ext uri="{FF2B5EF4-FFF2-40B4-BE49-F238E27FC236}">
                <a16:creationId xmlns:a16="http://schemas.microsoft.com/office/drawing/2014/main" id="{C3583AE6-95D4-C216-3156-74232E1630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87064"/>
      </p:ext>
    </p:extLst>
  </p:cSld>
  <p:clrMapOvr>
    <a:masterClrMapping/>
  </p:clrMapOvr>
  <p:transition spd="slow"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2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Acces to the location</a:t>
            </a:r>
          </a:p>
          <a:p>
            <a:r>
              <a:rPr lang="nl-NL" sz="1600" dirty="0"/>
              <a:t>Regular checks, including alcohol tests and visitations, will be performed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195E79B-689E-FFB5-FB13-E73AC029F9DC}"/>
              </a:ext>
            </a:extLst>
          </p:cNvPr>
          <p:cNvSpPr txBox="1"/>
          <p:nvPr/>
        </p:nvSpPr>
        <p:spPr>
          <a:xfrm>
            <a:off x="613806" y="1443841"/>
            <a:ext cx="1087355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Report to the security office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 will receive a personal acces pass for the location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Use this pass to check in and out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Always carry this visitor’s pass with you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Report to your contact person of ENGIE on location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When checking in, an alcohol or drugs test may be </a:t>
            </a:r>
            <a:r>
              <a:rPr lang="nl-NL">
                <a:solidFill>
                  <a:schemeClr val="tx2">
                    <a:lumMod val="90000"/>
                    <a:lumOff val="10000"/>
                  </a:schemeClr>
                </a:solidFill>
              </a:rPr>
              <a:t>carried out. </a:t>
            </a:r>
            <a:r>
              <a:rPr lang="nl-NL">
                <a:solidFill>
                  <a:srgbClr val="FF0000"/>
                </a:solidFill>
              </a:rPr>
              <a:t>At our location, the standard is 0,00%! </a:t>
            </a:r>
            <a:endParaRPr lang="nl-NL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Upon leaving the location, the security officer may perform a visitation of your bag and/or vehicle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3A4509D-5A25-0F81-B030-D85E47088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9179" y="2800263"/>
            <a:ext cx="3023485" cy="125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5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Fire or accident</a:t>
            </a:r>
          </a:p>
          <a:p>
            <a:r>
              <a:rPr lang="nl-NL" sz="1600" dirty="0"/>
              <a:t>Keep calm and take care of your own safety first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F49BC97-9DDE-857A-B20A-187F83C50796}"/>
              </a:ext>
            </a:extLst>
          </p:cNvPr>
          <p:cNvSpPr txBox="1"/>
          <p:nvPr/>
        </p:nvSpPr>
        <p:spPr>
          <a:xfrm>
            <a:off x="3033343" y="2070608"/>
            <a:ext cx="674415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 case of a fire or accident, call the Emergency number:</a:t>
            </a:r>
          </a:p>
          <a:p>
            <a:pPr algn="ctr"/>
            <a:r>
              <a:rPr lang="nl-NL" b="1" dirty="0">
                <a:solidFill>
                  <a:srgbClr val="FF0000"/>
                </a:solidFill>
              </a:rPr>
              <a:t>+31 (0)88 769 22 22</a:t>
            </a:r>
          </a:p>
          <a:p>
            <a:endParaRPr lang="nl-NL" b="1" dirty="0">
              <a:solidFill>
                <a:srgbClr val="FF0000"/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 case of a fire or accident, make sure to mention: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Your name and telephone number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location Eemscentrale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exact position of the fire or accident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nature and seriousness of a fire or accident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number of victims</a:t>
            </a:r>
          </a:p>
        </p:txBody>
      </p:sp>
    </p:spTree>
    <p:extLst>
      <p:ext uri="{BB962C8B-B14F-4D97-AF65-F5344CB8AC3E}">
        <p14:creationId xmlns:p14="http://schemas.microsoft.com/office/powerpoint/2010/main" val="274964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Assembly point in case of evacuation</a:t>
            </a:r>
          </a:p>
          <a:p>
            <a:r>
              <a:rPr lang="nl-NL" sz="1600" dirty="0"/>
              <a:t>Follow the instructions given by the person accompanying you and the Emergency Response Officer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C62D499-085C-5905-68C2-4E8C1A173B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0542" y="1391900"/>
            <a:ext cx="6115364" cy="457858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B0FBC75-3983-03FC-2648-D546EFAAC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3868" y="2876521"/>
            <a:ext cx="1124008" cy="110495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D4E0BA9-36C9-737A-5A76-5540B4EEEA04}"/>
              </a:ext>
            </a:extLst>
          </p:cNvPr>
          <p:cNvSpPr txBox="1"/>
          <p:nvPr/>
        </p:nvSpPr>
        <p:spPr>
          <a:xfrm>
            <a:off x="414311" y="2388530"/>
            <a:ext cx="43781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Evacuation alarm: Slow Woop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Assembly point is located outside the security office</a:t>
            </a:r>
          </a:p>
        </p:txBody>
      </p:sp>
      <p:pic>
        <p:nvPicPr>
          <p:cNvPr id="3" name="slowwhoop.mp3">
            <a:hlinkClick r:id="" action="ppaction://media"/>
            <a:extLst>
              <a:ext uri="{FF2B5EF4-FFF2-40B4-BE49-F238E27FC236}">
                <a16:creationId xmlns:a16="http://schemas.microsoft.com/office/drawing/2014/main" id="{A679FAAC-6B66-C287-EA53-4293326B24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26.8125"/>
                </p14:media>
              </p:ext>
            </p:ext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5355" y="3071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5"/>
            <a:ext cx="11334750" cy="523220"/>
          </a:xfrm>
        </p:spPr>
        <p:txBody>
          <a:bodyPr/>
          <a:lstStyle/>
          <a:p>
            <a:r>
              <a:rPr lang="nl-NL" dirty="0"/>
              <a:t>Life Saving Rules</a:t>
            </a:r>
          </a:p>
          <a:p>
            <a:r>
              <a:rPr lang="nl-NL" sz="1600" dirty="0"/>
              <a:t>Failure to comply can lead to serious accidents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1D4C7FF-D447-2DDD-16E0-77F124C4B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676" y="1319450"/>
            <a:ext cx="2407545" cy="455756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3ECB825-2CE4-A077-2793-938B31729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286" y="1434860"/>
            <a:ext cx="2342258" cy="354551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1224B08-D1E7-863B-7B83-41854B486938}"/>
              </a:ext>
            </a:extLst>
          </p:cNvPr>
          <p:cNvSpPr txBox="1"/>
          <p:nvPr/>
        </p:nvSpPr>
        <p:spPr>
          <a:xfrm>
            <a:off x="6426133" y="4015628"/>
            <a:ext cx="2175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1">
                <a:solidFill>
                  <a:srgbClr val="FF0000"/>
                </a:solidFill>
              </a:rPr>
              <a:t>Our standard is 0,00%!</a:t>
            </a:r>
          </a:p>
        </p:txBody>
      </p:sp>
    </p:spTree>
    <p:extLst>
      <p:ext uri="{BB962C8B-B14F-4D97-AF65-F5344CB8AC3E}">
        <p14:creationId xmlns:p14="http://schemas.microsoft.com/office/powerpoint/2010/main" val="104510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112" y="223343"/>
            <a:ext cx="11334750" cy="523220"/>
          </a:xfrm>
        </p:spPr>
        <p:txBody>
          <a:bodyPr/>
          <a:lstStyle/>
          <a:p>
            <a:r>
              <a:rPr lang="nl-NL" dirty="0"/>
              <a:t>Traffic</a:t>
            </a:r>
          </a:p>
          <a:p>
            <a:r>
              <a:rPr lang="en-US" sz="1600" dirty="0"/>
              <a:t>The road traffic act applies to the location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B42E328-5749-522F-D9F2-5E13842A92EF}"/>
              </a:ext>
            </a:extLst>
          </p:cNvPr>
          <p:cNvSpPr txBox="1"/>
          <p:nvPr/>
        </p:nvSpPr>
        <p:spPr>
          <a:xfrm>
            <a:off x="613806" y="1443841"/>
            <a:ext cx="1020247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 are not allowed to enter the location with your vehicle until the security officer has given 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you permission to do so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Use the parking pass that has been provided by the security officer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Always drive at a safe speed, maximum 15 km/h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Always give right of way to cyclists and pedestrians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Do not park in front of exits and fire extinguishers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Only park in locations indicated by a P sign</a:t>
            </a:r>
          </a:p>
        </p:txBody>
      </p:sp>
      <p:pic>
        <p:nvPicPr>
          <p:cNvPr id="1026" name="Picture 2" descr="Verkeersbord 15 km - aluminium DOR, A1 600 mm Klasse 3 - 15 jaar garantie">
            <a:extLst>
              <a:ext uri="{FF2B5EF4-FFF2-40B4-BE49-F238E27FC236}">
                <a16:creationId xmlns:a16="http://schemas.microsoft.com/office/drawing/2014/main" id="{A17684E2-0BFE-0302-D884-AD2AA6E6D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968" y="628946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rkeersborden Parkeren en stoppen">
            <a:extLst>
              <a:ext uri="{FF2B5EF4-FFF2-40B4-BE49-F238E27FC236}">
                <a16:creationId xmlns:a16="http://schemas.microsoft.com/office/drawing/2014/main" id="{C338E7E0-3A86-8606-B37C-F888A16E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879" y="2044526"/>
            <a:ext cx="1085578" cy="108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F670C1C-0B1E-99EC-369C-A42CA3C3C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5959" y="3379057"/>
            <a:ext cx="2705334" cy="106689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83C3EA9-69B5-AB90-52E7-47A15EFDC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3985" y="4488570"/>
            <a:ext cx="2903871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9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112" y="223343"/>
            <a:ext cx="11334750" cy="523220"/>
          </a:xfrm>
        </p:spPr>
        <p:txBody>
          <a:bodyPr/>
          <a:lstStyle/>
          <a:p>
            <a:r>
              <a:rPr lang="nl-NL" dirty="0"/>
              <a:t>Personal Protective Equipment: PPE</a:t>
            </a:r>
          </a:p>
          <a:p>
            <a:r>
              <a:rPr lang="nl-NL" sz="1600" dirty="0"/>
              <a:t>Always check whether the PPE provides the correct protection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C15699B-7792-924D-22F4-242EADE44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202" y="1652888"/>
            <a:ext cx="10409864" cy="428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8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86D702-7838-4541-8D8D-544A01EE4E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62" y="247004"/>
            <a:ext cx="11334750" cy="713115"/>
          </a:xfrm>
        </p:spPr>
        <p:txBody>
          <a:bodyPr/>
          <a:lstStyle/>
          <a:p>
            <a:r>
              <a:rPr lang="nl-NL" dirty="0"/>
              <a:t>Additional PPE </a:t>
            </a:r>
            <a:r>
              <a:rPr lang="nl-NL" sz="1600" dirty="0"/>
              <a:t>(as prescribed on the work permit)</a:t>
            </a:r>
          </a:p>
          <a:p>
            <a:r>
              <a:rPr lang="nl-NL" sz="1600" dirty="0"/>
              <a:t>Always use the addionally prescribed PPE</a:t>
            </a:r>
            <a:endParaRPr lang="en-US" sz="16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496804-38C8-421A-87B7-189FD4DF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2664" y="6397470"/>
            <a:ext cx="367408" cy="215444"/>
          </a:xfrm>
        </p:spPr>
        <p:txBody>
          <a:bodyPr/>
          <a:lstStyle/>
          <a:p>
            <a:fld id="{BC367B2E-B9DF-44EB-A21A-64C9723206C9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13" name="Picture 12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3BE3D122-877C-A18B-CF1F-D9BC8AD4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2" y="5746683"/>
            <a:ext cx="908090" cy="88797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0DC01BF-BF48-38A0-F857-8EF56224AF86}"/>
              </a:ext>
            </a:extLst>
          </p:cNvPr>
          <p:cNvSpPr txBox="1"/>
          <p:nvPr/>
        </p:nvSpPr>
        <p:spPr>
          <a:xfrm>
            <a:off x="2652918" y="1666355"/>
            <a:ext cx="749884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 are obliged to wear the following PPE, unless indicated otherwise: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Hand protection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Breathing protection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Safety harnes</a:t>
            </a: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Hearing protection</a:t>
            </a: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nl-N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nl-N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		Face shield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D7E5212-331C-E798-00FE-87EBBC9D9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032" y="2276593"/>
            <a:ext cx="1736521" cy="425078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C9722BE-1D54-6713-BC62-905B68C3B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5932" y="3928512"/>
            <a:ext cx="2766300" cy="9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</p:sld>
</file>

<file path=ppt/theme/theme1.xml><?xml version="1.0" encoding="utf-8"?>
<a:theme xmlns:a="http://schemas.openxmlformats.org/drawingml/2006/main" name="Thème Office">
  <a:themeElements>
    <a:clrScheme name="Custom 14">
      <a:dk1>
        <a:sysClr val="windowText" lastClr="000000"/>
      </a:dk1>
      <a:lt1>
        <a:sysClr val="window" lastClr="FFFFFF"/>
      </a:lt1>
      <a:dk2>
        <a:srgbClr val="003C56"/>
      </a:dk2>
      <a:lt2>
        <a:srgbClr val="E7E6E6"/>
      </a:lt2>
      <a:accent1>
        <a:srgbClr val="003C56"/>
      </a:accent1>
      <a:accent2>
        <a:srgbClr val="007E96"/>
      </a:accent2>
      <a:accent3>
        <a:srgbClr val="00817D"/>
      </a:accent3>
      <a:accent4>
        <a:srgbClr val="E18554"/>
      </a:accent4>
      <a:accent5>
        <a:srgbClr val="278CBC"/>
      </a:accent5>
      <a:accent6>
        <a:srgbClr val="F4C867"/>
      </a:accent6>
      <a:hlink>
        <a:srgbClr val="003C56"/>
      </a:hlink>
      <a:folHlink>
        <a:srgbClr val="003C56"/>
      </a:folHlink>
    </a:clrScheme>
    <a:fontScheme name="Personnalisé 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1b820adfd3e4a078472514c1a5cb5ff xmlns="87037488-ec5d-4aba-84c2-9b1d22638e8e">
      <Terms xmlns="http://schemas.microsoft.com/office/infopath/2007/PartnerControls"/>
    </b1b820adfd3e4a078472514c1a5cb5ff>
    <TaxCatchAll xmlns="87037488-ec5d-4aba-84c2-9b1d22638e8e">
      <Value>33</Value>
    </TaxCatchAll>
    <mebf9fa1d1d9455ca21f98d7d7fcfefa xmlns="ad50fef1-b950-4bf3-bf20-3008e0189c5c">
      <Terms xmlns="http://schemas.microsoft.com/office/infopath/2007/PartnerControls">
        <TermInfo xmlns="http://schemas.microsoft.com/office/infopath/2007/PartnerControls">
          <TermName xmlns="http://schemas.microsoft.com/office/infopath/2007/PartnerControls">Overleg</TermName>
          <TermId xmlns="http://schemas.microsoft.com/office/infopath/2007/PartnerControls">3a5b2f25-2529-40d3-955a-257a08200ceb</TermId>
        </TermInfo>
      </Terms>
    </mebf9fa1d1d9455ca21f98d7d7fcfefa>
    <_dlc_DocId xmlns="443d95f6-947b-489e-b26c-26b6da43c2e2">BUGENNL-1505730701-99</_dlc_DocId>
    <_dlc_DocIdUrl xmlns="443d95f6-947b-489e-b26c-26b6da43c2e2">
      <Url>https://engie.sharepoint.com/sites/gnl002/_layouts/15/DocIdRedir.aspx?ID=BUGENNL-1505730701-99</Url>
      <Description>BUGENNL-1505730701-99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057ED1B9410C4EBC501980E5B79B17" ma:contentTypeVersion="16" ma:contentTypeDescription="Een nieuw document maken." ma:contentTypeScope="" ma:versionID="bd5b203e5bd7126898011016686cfdc1">
  <xsd:schema xmlns:xsd="http://www.w3.org/2001/XMLSchema" xmlns:xs="http://www.w3.org/2001/XMLSchema" xmlns:p="http://schemas.microsoft.com/office/2006/metadata/properties" xmlns:ns2="87037488-ec5d-4aba-84c2-9b1d22638e8e" xmlns:ns3="ad50fef1-b950-4bf3-bf20-3008e0189c5c" xmlns:ns4="443d95f6-947b-489e-b26c-26b6da43c2e2" targetNamespace="http://schemas.microsoft.com/office/2006/metadata/properties" ma:root="true" ma:fieldsID="0060477ff234adad4e00b085b972d30b" ns2:_="" ns3:_="" ns4:_="">
    <xsd:import namespace="87037488-ec5d-4aba-84c2-9b1d22638e8e"/>
    <xsd:import namespace="ad50fef1-b950-4bf3-bf20-3008e0189c5c"/>
    <xsd:import namespace="443d95f6-947b-489e-b26c-26b6da43c2e2"/>
    <xsd:element name="properties">
      <xsd:complexType>
        <xsd:sequence>
          <xsd:element name="documentManagement">
            <xsd:complexType>
              <xsd:all>
                <xsd:element ref="ns2:b1b820adfd3e4a078472514c1a5cb5ff" minOccurs="0"/>
                <xsd:element ref="ns2:TaxCatchAll" minOccurs="0"/>
                <xsd:element ref="ns2:TaxCatchAllLabel" minOccurs="0"/>
                <xsd:element ref="ns3:mebf9fa1d1d9455ca21f98d7d7fcfefa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_dlc_DocId" minOccurs="0"/>
                <xsd:element ref="ns4:_dlc_DocIdUrl" minOccurs="0"/>
                <xsd:element ref="ns4:_dlc_DocIdPersistId" minOccurs="0"/>
                <xsd:element ref="ns4:SharedWithUsers" minOccurs="0"/>
                <xsd:element ref="ns4:SharedWithDetail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037488-ec5d-4aba-84c2-9b1d22638e8e" elementFormDefault="qualified">
    <xsd:import namespace="http://schemas.microsoft.com/office/2006/documentManagement/types"/>
    <xsd:import namespace="http://schemas.microsoft.com/office/infopath/2007/PartnerControls"/>
    <xsd:element name="b1b820adfd3e4a078472514c1a5cb5ff" ma:index="8" nillable="true" ma:taxonomy="true" ma:internalName="b1b820adfd3e4a078472514c1a5cb5ff" ma:taxonomyFieldName="Security_x0020_Classification" ma:displayName="Security Classification" ma:default="" ma:fieldId="{b1b820ad-fd3e-4a07-8472-514c1a5cb5ff}" ma:sspId="3bf472f7-a010-4b5a-bb99-a26ed4c99680" ma:termSetId="0c0ba91f-ee81-4a79-83f6-c19eebf2f16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30b9c863-b61d-4b34-b571-33a53880c7e7}" ma:internalName="TaxCatchAll" ma:showField="CatchAllData" ma:web="443d95f6-947b-489e-b26c-26b6da43c2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30b9c863-b61d-4b34-b571-33a53880c7e7}" ma:internalName="TaxCatchAllLabel" ma:readOnly="true" ma:showField="CatchAllDataLabel" ma:web="443d95f6-947b-489e-b26c-26b6da43c2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50fef1-b950-4bf3-bf20-3008e0189c5c" elementFormDefault="qualified">
    <xsd:import namespace="http://schemas.microsoft.com/office/2006/documentManagement/types"/>
    <xsd:import namespace="http://schemas.microsoft.com/office/infopath/2007/PartnerControls"/>
    <xsd:element name="mebf9fa1d1d9455ca21f98d7d7fcfefa" ma:index="13" nillable="true" ma:taxonomy="true" ma:internalName="mebf9fa1d1d9455ca21f98d7d7fcfefa" ma:taxonomyFieldName="MT_x002d_categorie" ma:displayName="MT-categorie" ma:readOnly="false" ma:default="33;#Overleg|3a5b2f25-2529-40d3-955a-257a08200ceb" ma:fieldId="{6ebf9fa1-d1d9-455c-a21f-98d7d7fcfefa}" ma:taxonomyMulti="true" ma:sspId="3bf472f7-a010-4b5a-bb99-a26ed4c99680" ma:termSetId="0f81f43e-10f0-460a-8fe8-b702230af3e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3d95f6-947b-489e-b26c-26b6da43c2e2" elementFormDefault="qualified">
    <xsd:import namespace="http://schemas.microsoft.com/office/2006/documentManagement/types"/>
    <xsd:import namespace="http://schemas.microsoft.com/office/infopath/2007/PartnerControls"/>
    <xsd:element name="_dlc_DocId" ma:index="1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1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3bf472f7-a010-4b5a-bb99-a26ed4c99680" ContentTypeId="0x0101" PreviousValue="false" LastSyncTimeStamp="2016-03-10T12:45:02.457Z"/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22EF78-6527-40F4-B213-FAC7A6771D57}">
  <ds:schemaRefs>
    <ds:schemaRef ds:uri="http://purl.org/dc/terms/"/>
    <ds:schemaRef ds:uri="http://schemas.microsoft.com/office/2006/documentManagement/types"/>
    <ds:schemaRef ds:uri="ad50fef1-b950-4bf3-bf20-3008e0189c5c"/>
    <ds:schemaRef ds:uri="http://purl.org/dc/dcmitype/"/>
    <ds:schemaRef ds:uri="87037488-ec5d-4aba-84c2-9b1d22638e8e"/>
    <ds:schemaRef ds:uri="http://purl.org/dc/elements/1.1/"/>
    <ds:schemaRef ds:uri="443d95f6-947b-489e-b26c-26b6da43c2e2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60F68C2-0C5B-4474-BEC7-7C1D2A3086D6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A693268B-0DCC-4CC7-B4D7-03468DDD35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037488-ec5d-4aba-84c2-9b1d22638e8e"/>
    <ds:schemaRef ds:uri="ad50fef1-b950-4bf3-bf20-3008e0189c5c"/>
    <ds:schemaRef ds:uri="443d95f6-947b-489e-b26c-26b6da43c2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1ADD6669-4E36-47A4-BC3A-6BBA856A4FE5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0C18A171-01CD-49E3-AA25-BB29C037D49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135c4ba-2280-41f8-be7d-6f21d368baa3}" enabled="1" method="Standard" siteId="{24139d14-c62c-4c47-8bdd-ce71ea1d50c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1447</Words>
  <Application>Microsoft Office PowerPoint</Application>
  <PresentationFormat>Breedbeeld</PresentationFormat>
  <Paragraphs>250</Paragraphs>
  <Slides>22</Slides>
  <Notes>20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8" baseType="lpstr">
      <vt:lpstr>Calibri</vt:lpstr>
      <vt:lpstr>Wingdings</vt:lpstr>
      <vt:lpstr>Courier New</vt:lpstr>
      <vt:lpstr>Arial</vt:lpstr>
      <vt:lpstr>Arial Black</vt:lpstr>
      <vt:lpstr>Thème Office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Poortinstructie</dc:title>
  <dc:creator>KLAP Richard (ENGIE Energie Nederland NV)</dc:creator>
  <cp:lastModifiedBy>MEDENDORP-BLOKZIJL Marianne (ENGIE Flexible Generation Europe)</cp:lastModifiedBy>
  <cp:revision>39</cp:revision>
  <dcterms:created xsi:type="dcterms:W3CDTF">2022-03-07T16:57:49Z</dcterms:created>
  <dcterms:modified xsi:type="dcterms:W3CDTF">2025-01-20T14:55:07Z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135c4ba-2280-41f8-be7d-6f21d368baa3_Enabled">
    <vt:lpwstr>true</vt:lpwstr>
  </property>
  <property fmtid="{D5CDD505-2E9C-101B-9397-08002B2CF9AE}" pid="3" name="MSIP_Label_c135c4ba-2280-41f8-be7d-6f21d368baa3_SetDate">
    <vt:lpwstr>2022-04-20T15:54:20Z</vt:lpwstr>
  </property>
  <property fmtid="{D5CDD505-2E9C-101B-9397-08002B2CF9AE}" pid="4" name="MSIP_Label_c135c4ba-2280-41f8-be7d-6f21d368baa3_Method">
    <vt:lpwstr>Standard</vt:lpwstr>
  </property>
  <property fmtid="{D5CDD505-2E9C-101B-9397-08002B2CF9AE}" pid="5" name="MSIP_Label_c135c4ba-2280-41f8-be7d-6f21d368baa3_Name">
    <vt:lpwstr>c135c4ba-2280-41f8-be7d-6f21d368baa3</vt:lpwstr>
  </property>
  <property fmtid="{D5CDD505-2E9C-101B-9397-08002B2CF9AE}" pid="6" name="MSIP_Label_c135c4ba-2280-41f8-be7d-6f21d368baa3_SiteId">
    <vt:lpwstr>24139d14-c62c-4c47-8bdd-ce71ea1d50cf</vt:lpwstr>
  </property>
  <property fmtid="{D5CDD505-2E9C-101B-9397-08002B2CF9AE}" pid="7" name="MSIP_Label_c135c4ba-2280-41f8-be7d-6f21d368baa3_ActionId">
    <vt:lpwstr>265df6a8-007a-416a-b64c-5826dbc0a46d</vt:lpwstr>
  </property>
  <property fmtid="{D5CDD505-2E9C-101B-9397-08002B2CF9AE}" pid="8" name="MSIP_Label_c135c4ba-2280-41f8-be7d-6f21d368baa3_ContentBits">
    <vt:lpwstr>0</vt:lpwstr>
  </property>
  <property fmtid="{D5CDD505-2E9C-101B-9397-08002B2CF9AE}" pid="9" name="ContentTypeId">
    <vt:lpwstr>0x01010099057ED1B9410C4EBC501980E5B79B17</vt:lpwstr>
  </property>
  <property fmtid="{D5CDD505-2E9C-101B-9397-08002B2CF9AE}" pid="10" name="Security Classification">
    <vt:lpwstr/>
  </property>
  <property fmtid="{D5CDD505-2E9C-101B-9397-08002B2CF9AE}" pid="11" name="MediaServiceImageTags">
    <vt:lpwstr/>
  </property>
  <property fmtid="{D5CDD505-2E9C-101B-9397-08002B2CF9AE}" pid="12" name="MT-categorie">
    <vt:lpwstr>33;#Overleg|3a5b2f25-2529-40d3-955a-257a08200ceb</vt:lpwstr>
  </property>
  <property fmtid="{D5CDD505-2E9C-101B-9397-08002B2CF9AE}" pid="13" name="_dlc_DocIdItemGuid">
    <vt:lpwstr>e9ca2355-f80b-474f-a2d8-67615a1ee1fd</vt:lpwstr>
  </property>
</Properties>
</file>