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73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554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9EBD62-C62B-4224-8ADE-83464C93257A}" v="10" dt="2025-01-20T12:42:13.9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86" y="-9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ENDORP-BLOKZIJL Marianne (ENGIE Flexible Generation Europe)" userId="5031350a-34e0-4e49-b991-3adfa2bda56b" providerId="ADAL" clId="{7E29D8F1-4304-4056-904E-52DEA55071FE}"/>
    <pc:docChg chg="modSld">
      <pc:chgData name="MEDENDORP-BLOKZIJL Marianne (ENGIE Flexible Generation Europe)" userId="5031350a-34e0-4e49-b991-3adfa2bda56b" providerId="ADAL" clId="{7E29D8F1-4304-4056-904E-52DEA55071FE}" dt="2024-01-18T13:17:47.924" v="5" actId="20577"/>
      <pc:docMkLst>
        <pc:docMk/>
      </pc:docMkLst>
      <pc:sldChg chg="modSp mod">
        <pc:chgData name="MEDENDORP-BLOKZIJL Marianne (ENGIE Flexible Generation Europe)" userId="5031350a-34e0-4e49-b991-3adfa2bda56b" providerId="ADAL" clId="{7E29D8F1-4304-4056-904E-52DEA55071FE}" dt="2024-01-18T13:17:47.924" v="5" actId="20577"/>
        <pc:sldMkLst>
          <pc:docMk/>
          <pc:sldMk cId="2838189173" sldId="2147376660"/>
        </pc:sldMkLst>
        <pc:spChg chg="mod">
          <ac:chgData name="MEDENDORP-BLOKZIJL Marianne (ENGIE Flexible Generation Europe)" userId="5031350a-34e0-4e49-b991-3adfa2bda56b" providerId="ADAL" clId="{7E29D8F1-4304-4056-904E-52DEA55071FE}" dt="2024-01-18T13:17:47.924" v="5" actId="20577"/>
          <ac:spMkLst>
            <pc:docMk/>
            <pc:sldMk cId="2838189173" sldId="2147376660"/>
            <ac:spMk id="8" creationId="{70DC01BF-BF48-38A0-F857-8EF56224AF86}"/>
          </ac:spMkLst>
        </pc:spChg>
      </pc:sldChg>
    </pc:docChg>
  </pc:docChgLst>
  <pc:docChgLst>
    <pc:chgData name="MEDENDORP-BLOKZIJL Marianne (ENGIE Flexible Generation Europe)" userId="5031350a-34e0-4e49-b991-3adfa2bda56b" providerId="ADAL" clId="{E4823B3B-894B-443D-ACB6-8EEEBE40C078}"/>
    <pc:docChg chg="custSel modSld">
      <pc:chgData name="MEDENDORP-BLOKZIJL Marianne (ENGIE Flexible Generation Europe)" userId="5031350a-34e0-4e49-b991-3adfa2bda56b" providerId="ADAL" clId="{E4823B3B-894B-443D-ACB6-8EEEBE40C078}" dt="2025-01-10T14:11:58.614" v="275" actId="1076"/>
      <pc:docMkLst>
        <pc:docMk/>
      </pc:docMkLst>
      <pc:sldChg chg="modSp mod">
        <pc:chgData name="MEDENDORP-BLOKZIJL Marianne (ENGIE Flexible Generation Europe)" userId="5031350a-34e0-4e49-b991-3adfa2bda56b" providerId="ADAL" clId="{E4823B3B-894B-443D-ACB6-8EEEBE40C078}" dt="2025-01-10T13:45:23.724" v="32" actId="1076"/>
        <pc:sldMkLst>
          <pc:docMk/>
          <pc:sldMk cId="995959874" sldId="2147376550"/>
        </pc:sldMkLst>
        <pc:spChg chg="mod">
          <ac:chgData name="MEDENDORP-BLOKZIJL Marianne (ENGIE Flexible Generation Europe)" userId="5031350a-34e0-4e49-b991-3adfa2bda56b" providerId="ADAL" clId="{E4823B3B-894B-443D-ACB6-8EEEBE40C078}" dt="2025-01-10T13:45:11.006" v="31" actId="6549"/>
          <ac:spMkLst>
            <pc:docMk/>
            <pc:sldMk cId="995959874" sldId="2147376550"/>
            <ac:spMk id="3" creationId="{0195E79B-689E-FFB5-FB13-E73AC029F9DC}"/>
          </ac:spMkLst>
        </pc:spChg>
        <pc:picChg chg="mod">
          <ac:chgData name="MEDENDORP-BLOKZIJL Marianne (ENGIE Flexible Generation Europe)" userId="5031350a-34e0-4e49-b991-3adfa2bda56b" providerId="ADAL" clId="{E4823B3B-894B-443D-ACB6-8EEEBE40C078}" dt="2025-01-10T13:45:23.724" v="32" actId="1076"/>
          <ac:picMkLst>
            <pc:docMk/>
            <pc:sldMk cId="995959874" sldId="2147376550"/>
            <ac:picMk id="5" creationId="{26158BA7-E705-5405-25DD-E44852EE3027}"/>
          </ac:picMkLst>
        </pc:picChg>
      </pc:sldChg>
      <pc:sldChg chg="addSp modSp mod">
        <pc:chgData name="MEDENDORP-BLOKZIJL Marianne (ENGIE Flexible Generation Europe)" userId="5031350a-34e0-4e49-b991-3adfa2bda56b" providerId="ADAL" clId="{E4823B3B-894B-443D-ACB6-8EEEBE40C078}" dt="2025-01-10T13:46:54.930" v="64" actId="1076"/>
        <pc:sldMkLst>
          <pc:docMk/>
          <pc:sldMk cId="1045101649" sldId="2147376552"/>
        </pc:sldMkLst>
        <pc:spChg chg="add mod">
          <ac:chgData name="MEDENDORP-BLOKZIJL Marianne (ENGIE Flexible Generation Europe)" userId="5031350a-34e0-4e49-b991-3adfa2bda56b" providerId="ADAL" clId="{E4823B3B-894B-443D-ACB6-8EEEBE40C078}" dt="2025-01-10T13:46:54.930" v="64" actId="1076"/>
          <ac:spMkLst>
            <pc:docMk/>
            <pc:sldMk cId="1045101649" sldId="2147376552"/>
            <ac:spMk id="3" creationId="{05CF1A6B-92E5-F33D-E973-555109815A2E}"/>
          </ac:spMkLst>
        </pc:spChg>
      </pc:sldChg>
      <pc:sldChg chg="addSp delSp modSp mod">
        <pc:chgData name="MEDENDORP-BLOKZIJL Marianne (ENGIE Flexible Generation Europe)" userId="5031350a-34e0-4e49-b991-3adfa2bda56b" providerId="ADAL" clId="{E4823B3B-894B-443D-ACB6-8EEEBE40C078}" dt="2025-01-10T14:11:58.614" v="275" actId="1076"/>
        <pc:sldMkLst>
          <pc:docMk/>
          <pc:sldMk cId="1063188426" sldId="2147376554"/>
        </pc:sldMkLst>
        <pc:spChg chg="add mod">
          <ac:chgData name="MEDENDORP-BLOKZIJL Marianne (ENGIE Flexible Generation Europe)" userId="5031350a-34e0-4e49-b991-3adfa2bda56b" providerId="ADAL" clId="{E4823B3B-894B-443D-ACB6-8EEEBE40C078}" dt="2025-01-10T14:11:36.918" v="272" actId="1076"/>
          <ac:spMkLst>
            <pc:docMk/>
            <pc:sldMk cId="1063188426" sldId="2147376554"/>
            <ac:spMk id="5" creationId="{51EB1D28-55E3-73BD-9C44-8A93E2573C35}"/>
          </ac:spMkLst>
        </pc:spChg>
        <pc:spChg chg="del mod">
          <ac:chgData name="MEDENDORP-BLOKZIJL Marianne (ENGIE Flexible Generation Europe)" userId="5031350a-34e0-4e49-b991-3adfa2bda56b" providerId="ADAL" clId="{E4823B3B-894B-443D-ACB6-8EEEBE40C078}" dt="2025-01-10T14:02:40.977" v="182" actId="478"/>
          <ac:spMkLst>
            <pc:docMk/>
            <pc:sldMk cId="1063188426" sldId="2147376554"/>
            <ac:spMk id="8" creationId="{70DC01BF-BF48-38A0-F857-8EF56224AF86}"/>
          </ac:spMkLst>
        </pc:spChg>
        <pc:picChg chg="add del mod">
          <ac:chgData name="MEDENDORP-BLOKZIJL Marianne (ENGIE Flexible Generation Europe)" userId="5031350a-34e0-4e49-b991-3adfa2bda56b" providerId="ADAL" clId="{E4823B3B-894B-443D-ACB6-8EEEBE40C078}" dt="2025-01-10T14:07:40.802" v="254" actId="478"/>
          <ac:picMkLst>
            <pc:docMk/>
            <pc:sldMk cId="1063188426" sldId="2147376554"/>
            <ac:picMk id="4" creationId="{C579CBD3-1F92-1DC8-C0DB-217D5E466E04}"/>
          </ac:picMkLst>
        </pc:picChg>
        <pc:picChg chg="del">
          <ac:chgData name="MEDENDORP-BLOKZIJL Marianne (ENGIE Flexible Generation Europe)" userId="5031350a-34e0-4e49-b991-3adfa2bda56b" providerId="ADAL" clId="{E4823B3B-894B-443D-ACB6-8EEEBE40C078}" dt="2025-01-10T14:02:43.895" v="183" actId="478"/>
          <ac:picMkLst>
            <pc:docMk/>
            <pc:sldMk cId="1063188426" sldId="2147376554"/>
            <ac:picMk id="7" creationId="{4A259238-94D9-6587-3ED9-C6F298DC623B}"/>
          </ac:picMkLst>
        </pc:picChg>
        <pc:picChg chg="add del mod">
          <ac:chgData name="MEDENDORP-BLOKZIJL Marianne (ENGIE Flexible Generation Europe)" userId="5031350a-34e0-4e49-b991-3adfa2bda56b" providerId="ADAL" clId="{E4823B3B-894B-443D-ACB6-8EEEBE40C078}" dt="2025-01-10T14:10:05.629" v="263" actId="478"/>
          <ac:picMkLst>
            <pc:docMk/>
            <pc:sldMk cId="1063188426" sldId="2147376554"/>
            <ac:picMk id="10" creationId="{A66E98CB-1480-AB6F-489F-46956B764F42}"/>
          </ac:picMkLst>
        </pc:picChg>
        <pc:picChg chg="add mod">
          <ac:chgData name="MEDENDORP-BLOKZIJL Marianne (ENGIE Flexible Generation Europe)" userId="5031350a-34e0-4e49-b991-3adfa2bda56b" providerId="ADAL" clId="{E4823B3B-894B-443D-ACB6-8EEEBE40C078}" dt="2025-01-10T14:11:58.614" v="275" actId="1076"/>
          <ac:picMkLst>
            <pc:docMk/>
            <pc:sldMk cId="1063188426" sldId="2147376554"/>
            <ac:picMk id="12" creationId="{A2556183-3303-44AC-7C5C-92BEDB03A9E2}"/>
          </ac:picMkLst>
        </pc:picChg>
      </pc:sldChg>
      <pc:sldChg chg="modSp mod">
        <pc:chgData name="MEDENDORP-BLOKZIJL Marianne (ENGIE Flexible Generation Europe)" userId="5031350a-34e0-4e49-b991-3adfa2bda56b" providerId="ADAL" clId="{E4823B3B-894B-443D-ACB6-8EEEBE40C078}" dt="2025-01-10T13:47:49.317" v="95" actId="113"/>
        <pc:sldMkLst>
          <pc:docMk/>
          <pc:sldMk cId="3786125820" sldId="2147376561"/>
        </pc:sldMkLst>
        <pc:spChg chg="mod">
          <ac:chgData name="MEDENDORP-BLOKZIJL Marianne (ENGIE Flexible Generation Europe)" userId="5031350a-34e0-4e49-b991-3adfa2bda56b" providerId="ADAL" clId="{E4823B3B-894B-443D-ACB6-8EEEBE40C078}" dt="2025-01-10T13:47:49.317" v="95" actId="113"/>
          <ac:spMkLst>
            <pc:docMk/>
            <pc:sldMk cId="3786125820" sldId="2147376561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E4823B3B-894B-443D-ACB6-8EEEBE40C078}" dt="2025-01-10T13:47:41.212" v="93" actId="1076"/>
          <ac:picMkLst>
            <pc:docMk/>
            <pc:sldMk cId="3786125820" sldId="2147376561"/>
            <ac:picMk id="4" creationId="{08A8C881-DAF1-C34B-D412-1F65FE30EF89}"/>
          </ac:picMkLst>
        </pc:picChg>
      </pc:sldChg>
      <pc:sldChg chg="modSp mod">
        <pc:chgData name="MEDENDORP-BLOKZIJL Marianne (ENGIE Flexible Generation Europe)" userId="5031350a-34e0-4e49-b991-3adfa2bda56b" providerId="ADAL" clId="{E4823B3B-894B-443D-ACB6-8EEEBE40C078}" dt="2025-01-10T13:49:26.437" v="180" actId="20577"/>
        <pc:sldMkLst>
          <pc:docMk/>
          <pc:sldMk cId="1848022791" sldId="2147376562"/>
        </pc:sldMkLst>
        <pc:spChg chg="mod">
          <ac:chgData name="MEDENDORP-BLOKZIJL Marianne (ENGIE Flexible Generation Europe)" userId="5031350a-34e0-4e49-b991-3adfa2bda56b" providerId="ADAL" clId="{E4823B3B-894B-443D-ACB6-8EEEBE40C078}" dt="2025-01-10T13:49:26.437" v="180" actId="20577"/>
          <ac:spMkLst>
            <pc:docMk/>
            <pc:sldMk cId="1848022791" sldId="2147376562"/>
            <ac:spMk id="8" creationId="{70DC01BF-BF48-38A0-F857-8EF56224AF86}"/>
          </ac:spMkLst>
        </pc:spChg>
      </pc:sldChg>
    </pc:docChg>
  </pc:docChgLst>
  <pc:docChgLst>
    <pc:chgData name="MEDENDORP-BLOKZIJL Marianne (ENGIE Flexible Generation Europe)" userId="5031350a-34e0-4e49-b991-3adfa2bda56b" providerId="ADAL" clId="{107B506B-9867-4783-959D-C71B56F73BA6}"/>
    <pc:docChg chg="modSld">
      <pc:chgData name="MEDENDORP-BLOKZIJL Marianne (ENGIE Flexible Generation Europe)" userId="5031350a-34e0-4e49-b991-3adfa2bda56b" providerId="ADAL" clId="{107B506B-9867-4783-959D-C71B56F73BA6}" dt="2024-02-12T10:48:01.864" v="2" actId="6549"/>
      <pc:docMkLst>
        <pc:docMk/>
      </pc:docMkLst>
      <pc:sldChg chg="modSp mod">
        <pc:chgData name="MEDENDORP-BLOKZIJL Marianne (ENGIE Flexible Generation Europe)" userId="5031350a-34e0-4e49-b991-3adfa2bda56b" providerId="ADAL" clId="{107B506B-9867-4783-959D-C71B56F73BA6}" dt="2024-02-12T10:48:01.864" v="2" actId="6549"/>
        <pc:sldMkLst>
          <pc:docMk/>
          <pc:sldMk cId="3940536169" sldId="2147376661"/>
        </pc:sldMkLst>
        <pc:spChg chg="mod">
          <ac:chgData name="MEDENDORP-BLOKZIJL Marianne (ENGIE Flexible Generation Europe)" userId="5031350a-34e0-4e49-b991-3adfa2bda56b" providerId="ADAL" clId="{107B506B-9867-4783-959D-C71B56F73BA6}" dt="2024-02-12T10:48:01.864" v="2" actId="6549"/>
          <ac:spMkLst>
            <pc:docMk/>
            <pc:sldMk cId="3940536169" sldId="2147376661"/>
            <ac:spMk id="8" creationId="{70DC01BF-BF48-38A0-F857-8EF56224AF86}"/>
          </ac:spMkLst>
        </pc:spChg>
      </pc:sldChg>
    </pc:docChg>
  </pc:docChgLst>
  <pc:docChgLst>
    <pc:chgData name="MEDENDORP-BLOKZIJL Marianne (ENGIE Flexible Generation Europe)" userId="5031350a-34e0-4e49-b991-3adfa2bda56b" providerId="ADAL" clId="{141F2DD0-3F26-4711-888C-F675797335B1}"/>
    <pc:docChg chg="modSld">
      <pc:chgData name="MEDENDORP-BLOKZIJL Marianne (ENGIE Flexible Generation Europe)" userId="5031350a-34e0-4e49-b991-3adfa2bda56b" providerId="ADAL" clId="{141F2DD0-3F26-4711-888C-F675797335B1}" dt="2023-12-12T07:40:46.375" v="1135"/>
      <pc:docMkLst>
        <pc:docMk/>
      </pc:docMkLst>
      <pc:sldChg chg="modTransition">
        <pc:chgData name="MEDENDORP-BLOKZIJL Marianne (ENGIE Flexible Generation Europe)" userId="5031350a-34e0-4e49-b991-3adfa2bda56b" providerId="ADAL" clId="{141F2DD0-3F26-4711-888C-F675797335B1}" dt="2023-12-11T15:15:56.151" v="21"/>
        <pc:sldMkLst>
          <pc:docMk/>
          <pc:sldMk cId="2619583158" sldId="273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16:05.131" v="28"/>
        <pc:sldMkLst>
          <pc:docMk/>
          <pc:sldMk cId="2881539102" sldId="2147376548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16:53.217" v="77"/>
        <pc:sldMkLst>
          <pc:docMk/>
          <pc:sldMk cId="2749648602" sldId="2147376549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33:09.822" v="1005"/>
        <pc:sldMkLst>
          <pc:docMk/>
          <pc:sldMk cId="995959874" sldId="2147376550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17:07.782" v="89"/>
        <pc:sldMkLst>
          <pc:docMk/>
          <pc:sldMk cId="93239405" sldId="2147376551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18:11.627" v="111"/>
        <pc:sldMkLst>
          <pc:docMk/>
          <pc:sldMk cId="1045101649" sldId="2147376552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33:21.574" v="1025"/>
        <pc:sldMkLst>
          <pc:docMk/>
          <pc:sldMk cId="1389199454" sldId="2147376553"/>
        </pc:sldMkLst>
      </pc:sldChg>
      <pc:sldChg chg="modSp mod modTransition">
        <pc:chgData name="MEDENDORP-BLOKZIJL Marianne (ENGIE Flexible Generation Europe)" userId="5031350a-34e0-4e49-b991-3adfa2bda56b" providerId="ADAL" clId="{141F2DD0-3F26-4711-888C-F675797335B1}" dt="2023-12-11T15:18:57.694" v="171"/>
        <pc:sldMkLst>
          <pc:docMk/>
          <pc:sldMk cId="1063188426" sldId="2147376554"/>
        </pc:sldMkLst>
        <pc:spChg chg="mod">
          <ac:chgData name="MEDENDORP-BLOKZIJL Marianne (ENGIE Flexible Generation Europe)" userId="5031350a-34e0-4e49-b991-3adfa2bda56b" providerId="ADAL" clId="{141F2DD0-3F26-4711-888C-F675797335B1}" dt="2023-12-04T07:52:25.673" v="6" actId="20577"/>
          <ac:spMkLst>
            <pc:docMk/>
            <pc:sldMk cId="1063188426" sldId="2147376554"/>
            <ac:spMk id="8" creationId="{70DC01BF-BF48-38A0-F857-8EF56224AF86}"/>
          </ac:spMkLst>
        </pc:spChg>
      </pc:sldChg>
      <pc:sldChg chg="modSp mod modTransition">
        <pc:chgData name="MEDENDORP-BLOKZIJL Marianne (ENGIE Flexible Generation Europe)" userId="5031350a-34e0-4e49-b991-3adfa2bda56b" providerId="ADAL" clId="{141F2DD0-3F26-4711-888C-F675797335B1}" dt="2023-12-11T15:19:12.055" v="188"/>
        <pc:sldMkLst>
          <pc:docMk/>
          <pc:sldMk cId="1654460877" sldId="2147376555"/>
        </pc:sldMkLst>
        <pc:spChg chg="mod">
          <ac:chgData name="MEDENDORP-BLOKZIJL Marianne (ENGIE Flexible Generation Europe)" userId="5031350a-34e0-4e49-b991-3adfa2bda56b" providerId="ADAL" clId="{141F2DD0-3F26-4711-888C-F675797335B1}" dt="2023-12-04T07:52:38.401" v="13" actId="20577"/>
          <ac:spMkLst>
            <pc:docMk/>
            <pc:sldMk cId="1654460877" sldId="2147376555"/>
            <ac:spMk id="8" creationId="{70DC01BF-BF48-38A0-F857-8EF56224AF86}"/>
          </ac:spMkLst>
        </pc:spChg>
      </pc:sldChg>
      <pc:sldChg chg="modTransition">
        <pc:chgData name="MEDENDORP-BLOKZIJL Marianne (ENGIE Flexible Generation Europe)" userId="5031350a-34e0-4e49-b991-3adfa2bda56b" providerId="ADAL" clId="{141F2DD0-3F26-4711-888C-F675797335B1}" dt="2023-12-11T15:33:30.769" v="1035"/>
        <pc:sldMkLst>
          <pc:docMk/>
          <pc:sldMk cId="3675314734" sldId="2147376556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33:40.350" v="1047"/>
        <pc:sldMkLst>
          <pc:docMk/>
          <pc:sldMk cId="1223116424" sldId="2147376557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33:56.283" v="1067"/>
        <pc:sldMkLst>
          <pc:docMk/>
          <pc:sldMk cId="3602644615" sldId="2147376558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34:05.693" v="1082"/>
        <pc:sldMkLst>
          <pc:docMk/>
          <pc:sldMk cId="3572811916" sldId="2147376559"/>
        </pc:sldMkLst>
      </pc:sldChg>
      <pc:sldChg chg="modSp mod modTransition">
        <pc:chgData name="MEDENDORP-BLOKZIJL Marianne (ENGIE Flexible Generation Europe)" userId="5031350a-34e0-4e49-b991-3adfa2bda56b" providerId="ADAL" clId="{141F2DD0-3F26-4711-888C-F675797335B1}" dt="2023-12-11T15:33:46.382" v="1057"/>
        <pc:sldMkLst>
          <pc:docMk/>
          <pc:sldMk cId="3664630600" sldId="2147376560"/>
        </pc:sldMkLst>
        <pc:spChg chg="mod">
          <ac:chgData name="MEDENDORP-BLOKZIJL Marianne (ENGIE Flexible Generation Europe)" userId="5031350a-34e0-4e49-b991-3adfa2bda56b" providerId="ADAL" clId="{141F2DD0-3F26-4711-888C-F675797335B1}" dt="2023-12-04T08:22:48.736" v="14" actId="20577"/>
          <ac:spMkLst>
            <pc:docMk/>
            <pc:sldMk cId="3664630600" sldId="2147376560"/>
            <ac:spMk id="8" creationId="{70DC01BF-BF48-38A0-F857-8EF56224AF86}"/>
          </ac:spMkLst>
        </pc:spChg>
      </pc:sldChg>
      <pc:sldChg chg="modTransition">
        <pc:chgData name="MEDENDORP-BLOKZIJL Marianne (ENGIE Flexible Generation Europe)" userId="5031350a-34e0-4e49-b991-3adfa2bda56b" providerId="ADAL" clId="{141F2DD0-3F26-4711-888C-F675797335B1}" dt="2023-12-11T15:34:14.821" v="1092"/>
        <pc:sldMkLst>
          <pc:docMk/>
          <pc:sldMk cId="3786125820" sldId="2147376561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34:20.803" v="1102"/>
        <pc:sldMkLst>
          <pc:docMk/>
          <pc:sldMk cId="1848022791" sldId="2147376562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34:37.286" v="1122"/>
        <pc:sldMkLst>
          <pc:docMk/>
          <pc:sldMk cId="3136950641" sldId="2147376565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2T07:05:40.257" v="1134"/>
        <pc:sldMkLst>
          <pc:docMk/>
          <pc:sldMk cId="3973887064" sldId="2147376658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20:53.839" v="451"/>
        <pc:sldMkLst>
          <pc:docMk/>
          <pc:sldMk cId="3292658636" sldId="2147376659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21:12.720" v="515"/>
        <pc:sldMkLst>
          <pc:docMk/>
          <pc:sldMk cId="2838189173" sldId="2147376660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1T15:34:28.186" v="1112"/>
        <pc:sldMkLst>
          <pc:docMk/>
          <pc:sldMk cId="3940536169" sldId="2147376661"/>
        </pc:sldMkLst>
      </pc:sldChg>
      <pc:sldChg chg="modTransition">
        <pc:chgData name="MEDENDORP-BLOKZIJL Marianne (ENGIE Flexible Generation Europe)" userId="5031350a-34e0-4e49-b991-3adfa2bda56b" providerId="ADAL" clId="{141F2DD0-3F26-4711-888C-F675797335B1}" dt="2023-12-12T07:40:46.375" v="1135"/>
        <pc:sldMkLst>
          <pc:docMk/>
          <pc:sldMk cId="561720463" sldId="2147376662"/>
        </pc:sldMkLst>
      </pc:sldChg>
    </pc:docChg>
  </pc:docChgLst>
  <pc:docChgLst>
    <pc:chgData name="MEDENDORP-BLOKZIJL Marianne (ENGIE Flexible Generation Europe)" userId="5031350a-34e0-4e49-b991-3adfa2bda56b" providerId="ADAL" clId="{409EBD62-C62B-4224-8ADE-83464C93257A}"/>
    <pc:docChg chg="custSel modSld">
      <pc:chgData name="MEDENDORP-BLOKZIJL Marianne (ENGIE Flexible Generation Europe)" userId="5031350a-34e0-4e49-b991-3adfa2bda56b" providerId="ADAL" clId="{409EBD62-C62B-4224-8ADE-83464C93257A}" dt="2025-01-20T15:09:00.946" v="225" actId="1076"/>
      <pc:docMkLst>
        <pc:docMk/>
      </pc:docMkLst>
      <pc:sldChg chg="modSp mod">
        <pc:chgData name="MEDENDORP-BLOKZIJL Marianne (ENGIE Flexible Generation Europe)" userId="5031350a-34e0-4e49-b991-3adfa2bda56b" providerId="ADAL" clId="{409EBD62-C62B-4224-8ADE-83464C93257A}" dt="2025-01-20T14:35:31.724" v="206" actId="113"/>
        <pc:sldMkLst>
          <pc:docMk/>
          <pc:sldMk cId="995959874" sldId="2147376550"/>
        </pc:sldMkLst>
        <pc:spChg chg="mod">
          <ac:chgData name="MEDENDORP-BLOKZIJL Marianne (ENGIE Flexible Generation Europe)" userId="5031350a-34e0-4e49-b991-3adfa2bda56b" providerId="ADAL" clId="{409EBD62-C62B-4224-8ADE-83464C93257A}" dt="2025-01-20T14:35:31.724" v="206" actId="113"/>
          <ac:spMkLst>
            <pc:docMk/>
            <pc:sldMk cId="995959874" sldId="2147376550"/>
            <ac:spMk id="3" creationId="{0195E79B-689E-FFB5-FB13-E73AC029F9DC}"/>
          </ac:spMkLst>
        </pc:spChg>
      </pc:sldChg>
      <pc:sldChg chg="modSp mod">
        <pc:chgData name="MEDENDORP-BLOKZIJL Marianne (ENGIE Flexible Generation Europe)" userId="5031350a-34e0-4e49-b991-3adfa2bda56b" providerId="ADAL" clId="{409EBD62-C62B-4224-8ADE-83464C93257A}" dt="2025-01-20T15:09:00.946" v="225" actId="1076"/>
        <pc:sldMkLst>
          <pc:docMk/>
          <pc:sldMk cId="1045101649" sldId="2147376552"/>
        </pc:sldMkLst>
        <pc:spChg chg="mod">
          <ac:chgData name="MEDENDORP-BLOKZIJL Marianne (ENGIE Flexible Generation Europe)" userId="5031350a-34e0-4e49-b991-3adfa2bda56b" providerId="ADAL" clId="{409EBD62-C62B-4224-8ADE-83464C93257A}" dt="2025-01-20T15:09:00.946" v="225" actId="1076"/>
          <ac:spMkLst>
            <pc:docMk/>
            <pc:sldMk cId="1045101649" sldId="2147376552"/>
            <ac:spMk id="3" creationId="{05CF1A6B-92E5-F33D-E973-555109815A2E}"/>
          </ac:spMkLst>
        </pc:spChg>
      </pc:sldChg>
      <pc:sldChg chg="addSp delSp modSp mod">
        <pc:chgData name="MEDENDORP-BLOKZIJL Marianne (ENGIE Flexible Generation Europe)" userId="5031350a-34e0-4e49-b991-3adfa2bda56b" providerId="ADAL" clId="{409EBD62-C62B-4224-8ADE-83464C93257A}" dt="2025-01-20T14:42:38.033" v="223" actId="207"/>
        <pc:sldMkLst>
          <pc:docMk/>
          <pc:sldMk cId="1063188426" sldId="2147376554"/>
        </pc:sldMkLst>
        <pc:spChg chg="add mod">
          <ac:chgData name="MEDENDORP-BLOKZIJL Marianne (ENGIE Flexible Generation Europe)" userId="5031350a-34e0-4e49-b991-3adfa2bda56b" providerId="ADAL" clId="{409EBD62-C62B-4224-8ADE-83464C93257A}" dt="2025-01-20T14:42:10.198" v="218" actId="207"/>
          <ac:spMkLst>
            <pc:docMk/>
            <pc:sldMk cId="1063188426" sldId="2147376554"/>
            <ac:spMk id="4" creationId="{B632C668-8CA9-8D22-D970-B26B0BBF89AD}"/>
          </ac:spMkLst>
        </pc:spChg>
        <pc:spChg chg="add mod">
          <ac:chgData name="MEDENDORP-BLOKZIJL Marianne (ENGIE Flexible Generation Europe)" userId="5031350a-34e0-4e49-b991-3adfa2bda56b" providerId="ADAL" clId="{409EBD62-C62B-4224-8ADE-83464C93257A}" dt="2025-01-20T14:42:14.752" v="219" actId="207"/>
          <ac:spMkLst>
            <pc:docMk/>
            <pc:sldMk cId="1063188426" sldId="2147376554"/>
            <ac:spMk id="7" creationId="{26282101-D2C1-4D98-C17F-F03EDE56A34D}"/>
          </ac:spMkLst>
        </pc:spChg>
        <pc:spChg chg="add del mod">
          <ac:chgData name="MEDENDORP-BLOKZIJL Marianne (ENGIE Flexible Generation Europe)" userId="5031350a-34e0-4e49-b991-3adfa2bda56b" providerId="ADAL" clId="{409EBD62-C62B-4224-8ADE-83464C93257A}" dt="2025-01-20T12:40:07.653" v="59"/>
          <ac:spMkLst>
            <pc:docMk/>
            <pc:sldMk cId="1063188426" sldId="2147376554"/>
            <ac:spMk id="8" creationId="{482D6C1D-0AA7-76E7-DFB6-04A41B184695}"/>
          </ac:spMkLst>
        </pc:spChg>
        <pc:spChg chg="add mod">
          <ac:chgData name="MEDENDORP-BLOKZIJL Marianne (ENGIE Flexible Generation Europe)" userId="5031350a-34e0-4e49-b991-3adfa2bda56b" providerId="ADAL" clId="{409EBD62-C62B-4224-8ADE-83464C93257A}" dt="2025-01-20T14:42:18.722" v="220" actId="207"/>
          <ac:spMkLst>
            <pc:docMk/>
            <pc:sldMk cId="1063188426" sldId="2147376554"/>
            <ac:spMk id="9" creationId="{DBA1FCFD-AFC2-92F8-5256-EFFBC83E6B69}"/>
          </ac:spMkLst>
        </pc:spChg>
        <pc:spChg chg="add mod">
          <ac:chgData name="MEDENDORP-BLOKZIJL Marianne (ENGIE Flexible Generation Europe)" userId="5031350a-34e0-4e49-b991-3adfa2bda56b" providerId="ADAL" clId="{409EBD62-C62B-4224-8ADE-83464C93257A}" dt="2025-01-20T14:42:23.441" v="221" actId="207"/>
          <ac:spMkLst>
            <pc:docMk/>
            <pc:sldMk cId="1063188426" sldId="2147376554"/>
            <ac:spMk id="10" creationId="{A60F3928-C9DA-AD23-657E-6C482D8BF52D}"/>
          </ac:spMkLst>
        </pc:spChg>
        <pc:spChg chg="add mod">
          <ac:chgData name="MEDENDORP-BLOKZIJL Marianne (ENGIE Flexible Generation Europe)" userId="5031350a-34e0-4e49-b991-3adfa2bda56b" providerId="ADAL" clId="{409EBD62-C62B-4224-8ADE-83464C93257A}" dt="2025-01-20T14:42:31.681" v="222" actId="207"/>
          <ac:spMkLst>
            <pc:docMk/>
            <pc:sldMk cId="1063188426" sldId="2147376554"/>
            <ac:spMk id="15" creationId="{D946624E-71F4-7C42-23A2-54BE2C348ACC}"/>
          </ac:spMkLst>
        </pc:spChg>
        <pc:spChg chg="add mod">
          <ac:chgData name="MEDENDORP-BLOKZIJL Marianne (ENGIE Flexible Generation Europe)" userId="5031350a-34e0-4e49-b991-3adfa2bda56b" providerId="ADAL" clId="{409EBD62-C62B-4224-8ADE-83464C93257A}" dt="2025-01-20T14:42:38.033" v="223" actId="207"/>
          <ac:spMkLst>
            <pc:docMk/>
            <pc:sldMk cId="1063188426" sldId="2147376554"/>
            <ac:spMk id="16" creationId="{AD709C52-8511-494D-5629-A07254C938C3}"/>
          </ac:spMkLst>
        </pc:spChg>
        <pc:picChg chg="add mod">
          <ac:chgData name="MEDENDORP-BLOKZIJL Marianne (ENGIE Flexible Generation Europe)" userId="5031350a-34e0-4e49-b991-3adfa2bda56b" providerId="ADAL" clId="{409EBD62-C62B-4224-8ADE-83464C93257A}" dt="2025-01-20T12:39:23.839" v="4" actId="1076"/>
          <ac:picMkLst>
            <pc:docMk/>
            <pc:sldMk cId="1063188426" sldId="2147376554"/>
            <ac:picMk id="3" creationId="{49440956-E3DE-B27D-151F-16D643AA7E5A}"/>
          </ac:picMkLst>
        </pc:picChg>
        <pc:picChg chg="add mod">
          <ac:chgData name="MEDENDORP-BLOKZIJL Marianne (ENGIE Flexible Generation Europe)" userId="5031350a-34e0-4e49-b991-3adfa2bda56b" providerId="ADAL" clId="{409EBD62-C62B-4224-8ADE-83464C93257A}" dt="2025-01-20T12:43:36.403" v="200" actId="1076"/>
          <ac:picMkLst>
            <pc:docMk/>
            <pc:sldMk cId="1063188426" sldId="2147376554"/>
            <ac:picMk id="11" creationId="{F37D7E17-69A2-2F0F-1F77-4BAD9890B579}"/>
          </ac:picMkLst>
        </pc:picChg>
        <pc:picChg chg="del">
          <ac:chgData name="MEDENDORP-BLOKZIJL Marianne (ENGIE Flexible Generation Europe)" userId="5031350a-34e0-4e49-b991-3adfa2bda56b" providerId="ADAL" clId="{409EBD62-C62B-4224-8ADE-83464C93257A}" dt="2025-01-20T12:38:47.466" v="0" actId="21"/>
          <ac:picMkLst>
            <pc:docMk/>
            <pc:sldMk cId="1063188426" sldId="2147376554"/>
            <ac:picMk id="12" creationId="{A2556183-3303-44AC-7C5C-92BEDB03A9E2}"/>
          </ac:picMkLst>
        </pc:picChg>
        <pc:picChg chg="add mod">
          <ac:chgData name="MEDENDORP-BLOKZIJL Marianne (ENGIE Flexible Generation Europe)" userId="5031350a-34e0-4e49-b991-3adfa2bda56b" providerId="ADAL" clId="{409EBD62-C62B-4224-8ADE-83464C93257A}" dt="2025-01-20T12:43:38.815" v="201" actId="1076"/>
          <ac:picMkLst>
            <pc:docMk/>
            <pc:sldMk cId="1063188426" sldId="2147376554"/>
            <ac:picMk id="14" creationId="{B330ABEF-A55E-5E88-A6F8-8D027C49EF8E}"/>
          </ac:picMkLst>
        </pc:picChg>
      </pc:sldChg>
      <pc:sldChg chg="modSp mod">
        <pc:chgData name="MEDENDORP-BLOKZIJL Marianne (ENGIE Flexible Generation Europe)" userId="5031350a-34e0-4e49-b991-3adfa2bda56b" providerId="ADAL" clId="{409EBD62-C62B-4224-8ADE-83464C93257A}" dt="2025-01-20T14:38:58.925" v="208" actId="113"/>
        <pc:sldMkLst>
          <pc:docMk/>
          <pc:sldMk cId="3786125820" sldId="2147376561"/>
        </pc:sldMkLst>
        <pc:spChg chg="mod">
          <ac:chgData name="MEDENDORP-BLOKZIJL Marianne (ENGIE Flexible Generation Europe)" userId="5031350a-34e0-4e49-b991-3adfa2bda56b" providerId="ADAL" clId="{409EBD62-C62B-4224-8ADE-83464C93257A}" dt="2025-01-20T14:38:58.925" v="208" actId="113"/>
          <ac:spMkLst>
            <pc:docMk/>
            <pc:sldMk cId="3786125820" sldId="2147376561"/>
            <ac:spMk id="8" creationId="{70DC01BF-BF48-38A0-F857-8EF56224AF86}"/>
          </ac:spMkLst>
        </pc:spChg>
      </pc:sldChg>
      <pc:sldChg chg="modSp mod">
        <pc:chgData name="MEDENDORP-BLOKZIJL Marianne (ENGIE Flexible Generation Europe)" userId="5031350a-34e0-4e49-b991-3adfa2bda56b" providerId="ADAL" clId="{409EBD62-C62B-4224-8ADE-83464C93257A}" dt="2025-01-20T14:40:24.131" v="217" actId="14100"/>
        <pc:sldMkLst>
          <pc:docMk/>
          <pc:sldMk cId="1848022791" sldId="2147376562"/>
        </pc:sldMkLst>
        <pc:spChg chg="mod">
          <ac:chgData name="MEDENDORP-BLOKZIJL Marianne (ENGIE Flexible Generation Europe)" userId="5031350a-34e0-4e49-b991-3adfa2bda56b" providerId="ADAL" clId="{409EBD62-C62B-4224-8ADE-83464C93257A}" dt="2025-01-20T14:40:24.131" v="217" actId="14100"/>
          <ac:spMkLst>
            <pc:docMk/>
            <pc:sldMk cId="1848022791" sldId="2147376562"/>
            <ac:spMk id="8" creationId="{70DC01BF-BF48-38A0-F857-8EF56224AF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20/01/2025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2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lucht, water, buitenshuis, Luchtfotografie">
            <a:extLst>
              <a:ext uri="{FF2B5EF4-FFF2-40B4-BE49-F238E27FC236}">
                <a16:creationId xmlns:a16="http://schemas.microsoft.com/office/drawing/2014/main" id="{0F1608D6-D3F4-FB67-7E73-5D83E8F76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2" y="-9574"/>
            <a:ext cx="12356592" cy="823772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54" y="484749"/>
            <a:ext cx="11334750" cy="523220"/>
          </a:xfrm>
        </p:spPr>
        <p:txBody>
          <a:bodyPr/>
          <a:lstStyle/>
          <a:p>
            <a:r>
              <a:rPr lang="fr-FR" dirty="0"/>
              <a:t>Welkom op de Eemscentrale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D8DF4B5-616D-D9DE-6CE1-5B64FF37A7B0}"/>
              </a:ext>
            </a:extLst>
          </p:cNvPr>
          <p:cNvSpPr txBox="1"/>
          <p:nvPr/>
        </p:nvSpPr>
        <p:spPr>
          <a:xfrm>
            <a:off x="8146158" y="4687747"/>
            <a:ext cx="3883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Veiligheidsinstructies voor eigen medewerkers en contractor</a:t>
            </a:r>
          </a:p>
        </p:txBody>
      </p:sp>
      <p:pic>
        <p:nvPicPr>
          <p:cNvPr id="17" name="Afbeelding 16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B60E4EF5-8016-0766-D42C-F1D932892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" y="1329950"/>
            <a:ext cx="4123952" cy="15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Werkvergunning</a:t>
            </a:r>
          </a:p>
          <a:p>
            <a:r>
              <a:rPr lang="nl-NL" sz="1600" dirty="0"/>
              <a:t>De werkvergunning is er voor uw veiligheid en die van anderen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039243" y="2019913"/>
            <a:ext cx="109119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Er mag alleen gewerkt worden met een voor de betreffende werkzaamheden geldige werkvergunning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werkvergunning wordt uitgegeven door uw Interventie Verantwoordelijke (IVV-er)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Op de werkvergunning staan de belangrijkste voorschriften voor het uitvoeren van de werkzaamheden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de werkvergunning niet duidelijk, vraag dan uitleg!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Gebruik de op de werkvergunning voorgeschreven PBM’s</a:t>
            </a: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LMRA (Laatste Minuut Risico Analyse)</a:t>
            </a:r>
          </a:p>
          <a:p>
            <a:r>
              <a:rPr lang="nl-NL" sz="1600" dirty="0"/>
              <a:t>Bij ‘Nee’ of twijfel </a:t>
            </a:r>
            <a:r>
              <a:rPr lang="nl-NL" sz="1600" dirty="0">
                <a:sym typeface="Wingdings" panose="05000000000000000000" pitchFamily="2" charset="2"/>
              </a:rPr>
              <a:t></a:t>
            </a:r>
            <a:r>
              <a:rPr lang="nl-NL" sz="1600" dirty="0"/>
              <a:t> STOP! Ga naar je IVV/leidinggevende en bespreek de situatie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23421" y="1997839"/>
            <a:ext cx="116685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Controleer voordat u begint bij elke nieuwe klus, en na een pauze: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duidelijk wat voor werk ik moet doen?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Weet ik zeker aan welk installatiedeel ik moet werken?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mijn werkplek schoon en veilig?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de werkvergunning met mij besproken?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Ken ik de risico’s van mijn werk?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Zijn installatiedelen veiliggesteld volgens de werkvergunning? Heb ik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dat gecontroleerd?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Zijn beheersmaatregelen getroffen volgens de werkvergunning?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Zijn arbeidsmiddelen en persoonlijke beschermingsmiddelen gekeurd en geschikt voor mijn werkzaamheden?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Veiligheidssignalering</a:t>
            </a:r>
          </a:p>
          <a:p>
            <a:r>
              <a:rPr lang="nl-NL" sz="1600" dirty="0"/>
              <a:t>De veiligheidssignalering is ook voor u geplaatst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892939" y="1224385"/>
            <a:ext cx="651332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Gevaarlijk gebied (werkzaamheden, hijsen van lasten etc.).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toestemming!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Gevaar voor stoten, vallen, struikelen, straling.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instructie!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Verboden te betreden zonder toestemming!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Explosiegevaar.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instructie!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Magnetisch veld.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Niet betreden zonder instructie!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Overzicht gevaarsymbolen</a:t>
            </a:r>
          </a:p>
          <a:p>
            <a:r>
              <a:rPr lang="nl-NL" sz="1600" dirty="0"/>
              <a:t>Zorg ervoor dat u de risico’s van de gevaarlijke stoffen kent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78958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Ontvlambaar                                                     Gassen onderdruk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Schadelijk of irriterend			 Op lange termijn gezondsheidsschade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Corrosief				 Giftig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Milieuschade				 Oxiderend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Explosief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Veiligheidsbewust, orde en netheid</a:t>
            </a:r>
          </a:p>
          <a:p>
            <a:r>
              <a:rPr lang="nl-NL" sz="1600" dirty="0"/>
              <a:t>Meldt alle onveilige situaties en bijzonderheden bij uw contactpersoon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40793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Werk uitsluitend op goedgekeurde steigers (zie keuringsdatum)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Zet wand- en vloeropeningen af met steigermateriaal of hekwerk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Aangetroffen olielekkages en asbest- of keramische vezel-houdende materialen direct melden bij uw IVV’er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Houdt blusmiddelen, nooduitgangen en vluchtroutes vrij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het onderbreken van uw werkzaamheden (pauze/einde werktijd) ruimt u afval op en laat u de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werkplek geordend achter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Voorkom struikelgevaar en houdt werkplek en looppaden vrij van materialen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Deponeer afval gescheiden in de juiste afvalcontainers</a:t>
            </a: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Zero Tolerance</a:t>
            </a:r>
          </a:p>
          <a:p>
            <a:r>
              <a:rPr lang="nl-NL" sz="1600" dirty="0"/>
              <a:t>We spreken elkaar aan op onveilig gedrag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29"/>
            <a:ext cx="1050159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Houdt u zich niet aan de regels dan heeft dit serieuze consequenties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Op de locatie wordt gebruik gemaakt van cameratoezicht en toezichthouders welke overtredingen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vastleggen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doel is een strikte handhaving van de veiligheidsregels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We gebruiken bij overtredingen gele en rode kaarten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Een rode kaart wordt o.a. gegeven bij gebruik alcohol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en drugs. </a:t>
            </a:r>
            <a:r>
              <a:rPr lang="nl-NL">
                <a:solidFill>
                  <a:srgbClr val="FF0000"/>
                </a:solidFill>
              </a:rPr>
              <a:t>Bij ons is de norm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een rode kaart wordt de contractmedewerker direct van de locatie verwijderd en toegang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ontzegd voor alle locaties van ENGIE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293" y="2648959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Locatieregels voor uw eigen veiligheid</a:t>
            </a:r>
          </a:p>
          <a:p>
            <a:r>
              <a:rPr lang="nl-NL" sz="1600" dirty="0"/>
              <a:t>We horen graag uw verbeterpunten voor onze locatie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100747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is verboden om de locatie onder invloed van, of in het bezit te zijn, van alcohol en/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of drugs. </a:t>
            </a:r>
            <a:r>
              <a:rPr lang="nl-NL" b="1">
                <a:solidFill>
                  <a:srgbClr val="FF0000"/>
                </a:solidFill>
              </a:rPr>
              <a:t>Bij ons is de norm 0,00%!</a:t>
            </a:r>
            <a:endParaRPr lang="nl-NL" b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Roken is alleen toegestaan op de aangewezen rookplekken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Meldt direct alle onveilige situaties en (bijna) ongevallen bij uw leidinggevende of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contactpersoon van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maken van opnames (foto, film) is alleen toegestaan na toestemming van een </a:t>
            </a:r>
          </a:p>
          <a:p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    leidinggevende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van ENGIE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93E2E0-2D4F-C788-F78D-93F69B66E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445" y="2607275"/>
            <a:ext cx="2324219" cy="82554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Gebruik van USB-sticks of harde schijven</a:t>
            </a:r>
          </a:p>
          <a:p>
            <a:r>
              <a:rPr lang="nl-NL" sz="1600" dirty="0"/>
              <a:t>Sluit niet zomaar iets aan op een systeem in de centrale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53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is niet toegestaan om USB-sticks, harde schijven of andere opslagmedia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te gebruiken om data van een industrieel systeem af te halen of erop te zetten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Scannen van USB-sticks of harde schijven</a:t>
            </a:r>
          </a:p>
          <a:p>
            <a:r>
              <a:rPr lang="nl-NL" sz="1600" dirty="0"/>
              <a:t>Scan elk extern medium iedere keer voor gebruik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9078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Gebruik bij voorkeur een medium die enkel voor deze ENGIE locatie gebruikt wordt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locatie kan een USB-stick ter beschikking stellen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Mocht er geen andere oplossing zijn dan het gebruik van USB-sticks, harde schijven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of andere opslag media,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raadpleeg dan uw ENGIE contactpersoon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Iedere keer voordat een medium wordt aangesloten op een systeem op locatie moet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het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medium gescand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worden door uw ENGIE contactpersoon.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Dit moet middels ENGIE scan apparatuur.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De scan dient een uitkomst te hebben dat er geen virussen zijn gedetecteerd.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53" y="4649525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Gebruik van externe apparatuur</a:t>
            </a:r>
          </a:p>
          <a:p>
            <a:r>
              <a:rPr lang="nl-NL" sz="1600" dirty="0"/>
              <a:t>Raadpleeg altijd uw ENGIE contactpersoon of cybersecurity persoon van de locatie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988604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Aansluiten van externe apparatuur, zoals laptops, aan systemen op locatie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is niet toegestaan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dit noodzakelijk voor de werkzaamheden raadpleeg dan altijd uw ENGIE contactpersoon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Ga na of ENGIE een laptop ter beschikking heeft voor het uitvoeren van de werkzaamheden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dit niet het geval, dan heeft ENGIE het recht om uw laptop te beoordelen op een aantal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punten: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Het apparaat is up-to-date qua besturingssysteem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De validatie dat de virusdefinities &lt; 2 dagen oud zijn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De validatie dat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het apparaat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onlangs gescand en malware vrij 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Veiligheidsinstructie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7462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Na deze presentatie wordt uw kennis getoetst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We werken veilig … of we werken niet!</a:t>
            </a:r>
          </a:p>
          <a:p>
            <a:r>
              <a:rPr lang="nl-NL" sz="1600" dirty="0"/>
              <a:t>We spreken elkaar aan op onveilig gedrag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73746" y="1258514"/>
            <a:ext cx="9488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Wij vinden het erg belangrijk dat u gezond en heelhuids weer terugkeert naar uw familie!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Veel succes op onze locatie.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5A040A-5B54-414A-3668-74FE8D09D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024" y="2314973"/>
            <a:ext cx="7709584" cy="45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p:transition spd="slow" advClick="0" advTm="1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Toegang tot de locatie</a:t>
            </a:r>
          </a:p>
          <a:p>
            <a:r>
              <a:rPr lang="nl-NL" sz="1600" dirty="0"/>
              <a:t>Er worden regelmatig alcoholcontroles en visitaties uitgevoerd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613806" y="1443841"/>
            <a:ext cx="1123256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meldt zich bij de portier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krijgt een persoonlijke toegangspas voor de locatie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gebruikt deze pas voor in- en uitchecken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bezoekerspas draagt u altijd bij u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meld u bij uw contactpersoon van ENGIE op de locatie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inchecken kan een alcohol- of drugscontrole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worden uitgevoerd: </a:t>
            </a:r>
            <a:r>
              <a:rPr lang="nl-NL" b="1">
                <a:solidFill>
                  <a:srgbClr val="FF0000"/>
                </a:solidFill>
              </a:rPr>
              <a:t>bij ons is de norm 0,00%!</a:t>
            </a:r>
            <a:endParaRPr lang="nl-NL" b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Bij het verlaten van de locatie kan door de bewaking visitatie worden uitgevoerd van uw tas en/of voertuig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158BA7-E705-5405-25DD-E44852EE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814" y="2917460"/>
            <a:ext cx="3553321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Brand of ongeval</a:t>
            </a:r>
          </a:p>
          <a:p>
            <a:r>
              <a:rPr lang="nl-NL" sz="1600" dirty="0"/>
              <a:t>Blijf kalm en zorg eerst voor uw eigen veiligheid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58015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Meld brand, een ongeval altijd via het telefoonnummer: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Vermeld bij een brand of ongeval: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Uw naam en telefoonnummer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locatie Eemscentrale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specifieke plaats van het incident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aard en ernst van het incident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Het aantal slachtoffers</a:t>
            </a: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Verzamelplaats bij ontruiming</a:t>
            </a:r>
          </a:p>
          <a:p>
            <a:r>
              <a:rPr lang="nl-NL" sz="1600" dirty="0"/>
              <a:t>Volg de instructie van uw begeleider en BHV’er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C62D499-085C-5905-68C2-4E8C1A173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542" y="1391900"/>
            <a:ext cx="6115364" cy="45785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Ontruimingsalarm: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Verzamelen buiten bij de portiersloge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Life Saving Rules</a:t>
            </a:r>
          </a:p>
          <a:p>
            <a:r>
              <a:rPr lang="nl-NL" sz="1600" dirty="0"/>
              <a:t>Niet naleven kan leiden tot zware ongevallen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2DD70A1-DC13-BD87-EDE5-F319B5711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347" y="1354850"/>
            <a:ext cx="5151580" cy="525614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5CF1A6B-92E5-F33D-E973-555109815A2E}"/>
              </a:ext>
            </a:extLst>
          </p:cNvPr>
          <p:cNvSpPr txBox="1"/>
          <p:nvPr/>
        </p:nvSpPr>
        <p:spPr>
          <a:xfrm>
            <a:off x="7238370" y="4340079"/>
            <a:ext cx="30381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>
                <a:solidFill>
                  <a:srgbClr val="FF0000"/>
                </a:solidFill>
              </a:rPr>
              <a:t>Bij ons is de norm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Verkeer</a:t>
            </a:r>
          </a:p>
          <a:p>
            <a:r>
              <a:rPr lang="nl-NL" sz="1600" dirty="0"/>
              <a:t>De wegenverkeerswet is op de locatie van toepassing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896271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mag de locatie met uw voertuig alleen oprijden na toestemming van de bewaking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gebruikt de door de bewaking verstrekte parkeerkaart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rijdt altijd een veilige snelheid met een maximum van max.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geeft altijd voorrang aan fietsers en voetgangers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parkeert niet voor uitgangen en blusaansluitingen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 parkeert alleen op de met een P-bord aangewezen locaties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0C1EE4E-66E6-5BED-4DE2-0C3528A9D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714" y="3509183"/>
            <a:ext cx="2651654" cy="93676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93B6B91-840B-C950-DE26-649419544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5959" y="4445949"/>
            <a:ext cx="2729163" cy="9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Persoonlijke bescherming: PBM’s</a:t>
            </a:r>
          </a:p>
          <a:p>
            <a:r>
              <a:rPr lang="nl-NL" sz="1600" dirty="0"/>
              <a:t>Controleer altijd of de PBM’s de juiste bescherming bieden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1EB1D28-55E3-73BD-9C44-8A93E2573C35}"/>
              </a:ext>
            </a:extLst>
          </p:cNvPr>
          <p:cNvSpPr txBox="1"/>
          <p:nvPr/>
        </p:nvSpPr>
        <p:spPr>
          <a:xfrm>
            <a:off x="2035276" y="1326610"/>
            <a:ext cx="689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Verplicht te dragen op de locatie, tenzij anders aangegeven: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440956-E3DE-B27D-151F-16D643AA7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52" y="2011088"/>
            <a:ext cx="763769" cy="299919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632C668-8CA9-8D22-D970-B26B0BBF89AD}"/>
              </a:ext>
            </a:extLst>
          </p:cNvPr>
          <p:cNvSpPr txBox="1"/>
          <p:nvPr/>
        </p:nvSpPr>
        <p:spPr>
          <a:xfrm>
            <a:off x="4807974" y="2359742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Veiligheidshelm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282101-D2C1-4D98-C17F-F03EDE56A34D}"/>
              </a:ext>
            </a:extLst>
          </p:cNvPr>
          <p:cNvSpPr txBox="1"/>
          <p:nvPr/>
        </p:nvSpPr>
        <p:spPr>
          <a:xfrm>
            <a:off x="4807974" y="308116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Veiligheidsschoenen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BA1FCFD-AFC2-92F8-5256-EFFBC83E6B69}"/>
              </a:ext>
            </a:extLst>
          </p:cNvPr>
          <p:cNvSpPr txBox="1"/>
          <p:nvPr/>
        </p:nvSpPr>
        <p:spPr>
          <a:xfrm>
            <a:off x="4807974" y="3833062"/>
            <a:ext cx="24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Veiligheidsbril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60F3928-C9DA-AD23-657E-6C482D8BF52D}"/>
              </a:ext>
            </a:extLst>
          </p:cNvPr>
          <p:cNvSpPr txBox="1"/>
          <p:nvPr/>
        </p:nvSpPr>
        <p:spPr>
          <a:xfrm>
            <a:off x="4807974" y="4505321"/>
            <a:ext cx="228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Werkkleding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37D7E17-69A2-2F0F-1F77-4BAD9890B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722" y="4613824"/>
            <a:ext cx="423404" cy="47135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30ABEF-A55E-5E88-A6F8-8D027C49E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554" y="5261321"/>
            <a:ext cx="420572" cy="47135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D946624E-71F4-7C42-23A2-54BE2C348ACC}"/>
              </a:ext>
            </a:extLst>
          </p:cNvPr>
          <p:cNvSpPr txBox="1"/>
          <p:nvPr/>
        </p:nvSpPr>
        <p:spPr>
          <a:xfrm>
            <a:off x="6888931" y="4655464"/>
            <a:ext cx="4908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solidFill>
                  <a:schemeClr val="accent1">
                    <a:lumMod val="90000"/>
                    <a:lumOff val="10000"/>
                  </a:schemeClr>
                </a:solidFill>
              </a:rPr>
              <a:t>In de installaties: werkkleding die brandvertragend is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D709C52-8511-494D-5629-A07254C938C3}"/>
              </a:ext>
            </a:extLst>
          </p:cNvPr>
          <p:cNvSpPr txBox="1"/>
          <p:nvPr/>
        </p:nvSpPr>
        <p:spPr>
          <a:xfrm>
            <a:off x="6890434" y="5327723"/>
            <a:ext cx="4711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solidFill>
                  <a:schemeClr val="accent1">
                    <a:lumMod val="90000"/>
                    <a:lumOff val="10000"/>
                  </a:schemeClr>
                </a:solidFill>
              </a:rPr>
              <a:t>In ATEX-gebieden: werkkleding die antistatisch is</a:t>
            </a:r>
          </a:p>
        </p:txBody>
      </p:sp>
    </p:spTree>
    <p:extLst>
      <p:ext uri="{BB962C8B-B14F-4D97-AF65-F5344CB8AC3E}">
        <p14:creationId xmlns:p14="http://schemas.microsoft.com/office/powerpoint/2010/main" val="10631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Aanvullende PBM’s </a:t>
            </a:r>
            <a:r>
              <a:rPr lang="nl-NL" sz="1600" dirty="0"/>
              <a:t>(dan voorgeschreven op de werkvergunning)</a:t>
            </a:r>
          </a:p>
          <a:p>
            <a:r>
              <a:rPr lang="nl-NL" sz="1600" dirty="0"/>
              <a:t>Gebruik altijd de voorgeschreven PBM’s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652918" y="1666355"/>
            <a:ext cx="631461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Verplicht te dragen op de locatie, tenzij anders aangegeven: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Handbescherming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Adembescherming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Valharnas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Gehoorbescherming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Gelaatscherm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32" y="2276593"/>
            <a:ext cx="1736521" cy="42507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A540A6-8032-CBC0-29F5-2BD340836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837" y="3928512"/>
            <a:ext cx="2406774" cy="8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Props1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1278</Words>
  <Application>Microsoft Office PowerPoint</Application>
  <PresentationFormat>Breedbeeld</PresentationFormat>
  <Paragraphs>256</Paragraphs>
  <Slides>22</Slides>
  <Notes>20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38</cp:revision>
  <dcterms:created xsi:type="dcterms:W3CDTF">2022-03-07T16:57:49Z</dcterms:created>
  <dcterms:modified xsi:type="dcterms:W3CDTF">2025-01-20T15:09:07Z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